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1.xml" ContentType="application/vnd.openxmlformats-officedocument.presentationml.notesSlide+xml"/>
  <Override PartName="/ppt/charts/chart5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6.xml" ContentType="application/vnd.openxmlformats-officedocument.drawingml.chart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9" r:id="rId7"/>
    <p:sldId id="270" r:id="rId8"/>
    <p:sldId id="268" r:id="rId9"/>
    <p:sldId id="272" r:id="rId10"/>
    <p:sldId id="273" r:id="rId11"/>
    <p:sldId id="275" r:id="rId12"/>
    <p:sldId id="276" r:id="rId13"/>
    <p:sldId id="277" r:id="rId14"/>
    <p:sldId id="287" r:id="rId15"/>
    <p:sldId id="279" r:id="rId16"/>
    <p:sldId id="288" r:id="rId17"/>
    <p:sldId id="280" r:id="rId18"/>
    <p:sldId id="281" r:id="rId19"/>
    <p:sldId id="282" r:id="rId20"/>
    <p:sldId id="283" r:id="rId21"/>
    <p:sldId id="286" r:id="rId22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165EC2FB-A8A3-4CF8-8F5E-3A4F0ACC329B}">
          <p14:sldIdLst>
            <p14:sldId id="256"/>
            <p14:sldId id="257"/>
            <p14:sldId id="258"/>
            <p14:sldId id="259"/>
            <p14:sldId id="260"/>
            <p14:sldId id="269"/>
            <p14:sldId id="270"/>
            <p14:sldId id="268"/>
            <p14:sldId id="272"/>
            <p14:sldId id="273"/>
            <p14:sldId id="275"/>
            <p14:sldId id="276"/>
            <p14:sldId id="277"/>
            <p14:sldId id="287"/>
            <p14:sldId id="279"/>
            <p14:sldId id="288"/>
            <p14:sldId id="280"/>
            <p14:sldId id="281"/>
            <p14:sldId id="282"/>
            <p14:sldId id="283"/>
            <p14:sldId id="28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674" y="-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5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674137772252162"/>
          <c:y val="3.8511766143228293E-2"/>
          <c:w val="0.58695814338997121"/>
          <c:h val="0.8654737125560383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4619883040935651E-2"/>
                  <c:y val="-2.53324889170361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735239,1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3157894736842108E-2"/>
                  <c:y val="-3.29322355921469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239766081871351E-2"/>
                  <c:y val="-7.59974667511083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</c:numCache>
            </c:num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735239.1</c:v>
                </c:pt>
                <c:pt idx="1">
                  <c:v>760620.7</c:v>
                </c:pt>
                <c:pt idx="2">
                  <c:v>871952.2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532163742690061E-2"/>
                  <c:y val="-1.0132995566814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8245614035087724E-2"/>
                  <c:y val="-4.81317289423686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4093567251462027E-2"/>
                  <c:y val="-1.77327422419252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</c:numCache>
            </c:numRef>
          </c:cat>
          <c:val>
            <c:numRef>
              <c:f>Лист1!$C$2:$C$4</c:f>
              <c:numCache>
                <c:formatCode>#,##0.0</c:formatCode>
                <c:ptCount val="3"/>
                <c:pt idx="0">
                  <c:v>370986.5</c:v>
                </c:pt>
                <c:pt idx="1">
                  <c:v>547703.69999999995</c:v>
                </c:pt>
                <c:pt idx="2">
                  <c:v>393018.8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6065920"/>
        <c:axId val="106067456"/>
        <c:axId val="0"/>
      </c:bar3DChart>
      <c:catAx>
        <c:axId val="1060659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6067456"/>
        <c:crosses val="autoZero"/>
        <c:auto val="1"/>
        <c:lblAlgn val="ctr"/>
        <c:lblOffset val="100"/>
        <c:noMultiLvlLbl val="0"/>
      </c:catAx>
      <c:valAx>
        <c:axId val="106067456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crossAx val="1060659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6463519362711274"/>
          <c:y val="0.38245276338557777"/>
          <c:w val="0.22659287654832627"/>
          <c:h val="0.4934856607141968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381740111433446"/>
          <c:y val="3.8511706440308144E-2"/>
          <c:w val="0.69075931298061444"/>
          <c:h val="0.8654737125560383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2010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4.2397660818713503E-2"/>
                  <c:y val="-4.049474721074342E-2"/>
                </c:manualLayout>
              </c:layout>
              <c:tx>
                <c:rich>
                  <a:bodyPr/>
                  <a:lstStyle/>
                  <a:p>
                    <a:r>
                      <a:rPr lang="en-US" sz="1100" dirty="0"/>
                      <a:t>400777,1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5.409356725146202E-2"/>
                  <c:y val="-1.8689883328035423E-2"/>
                </c:manualLayout>
              </c:layout>
              <c:tx>
                <c:rich>
                  <a:bodyPr/>
                  <a:lstStyle/>
                  <a:p>
                    <a:r>
                      <a:rPr lang="en-US" sz="1100" dirty="0"/>
                      <a:t>152912,1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Налоговые доходы</c:v>
                </c:pt>
                <c:pt idx="1">
                  <c:v>Неналоговые доходы</c:v>
                </c:pt>
              </c:strCache>
            </c:strRef>
          </c:cat>
          <c:val>
            <c:numRef>
              <c:f>Лист1!$B$2:$B$3</c:f>
              <c:numCache>
                <c:formatCode>#,##0.0</c:formatCode>
                <c:ptCount val="2"/>
                <c:pt idx="0">
                  <c:v>517541.2</c:v>
                </c:pt>
                <c:pt idx="1">
                  <c:v>217697.9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5.8479532163742704E-3"/>
                  <c:y val="-5.29546694294337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1929824561403518E-2"/>
                  <c:y val="-5.91846305387788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Налоговые доходы</c:v>
                </c:pt>
                <c:pt idx="1">
                  <c:v>Неналоговые доходы</c:v>
                </c:pt>
              </c:strCache>
            </c:strRef>
          </c:cat>
          <c:val>
            <c:numRef>
              <c:f>Лист1!$C$2:$C$3</c:f>
              <c:numCache>
                <c:formatCode>#,##0.0</c:formatCode>
                <c:ptCount val="2"/>
                <c:pt idx="0">
                  <c:v>496859.9</c:v>
                </c:pt>
                <c:pt idx="1">
                  <c:v>263760.8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2012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5.409356725146202E-2"/>
                  <c:y val="-2.49198444373805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4561403508771953E-2"/>
                  <c:y val="-3.73797666560708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Налоговые доходы</c:v>
                </c:pt>
                <c:pt idx="1">
                  <c:v>Неналоговые доходы</c:v>
                </c:pt>
              </c:strCache>
            </c:strRef>
          </c:cat>
          <c:val>
            <c:numRef>
              <c:f>Лист1!$D$2:$D$3</c:f>
              <c:numCache>
                <c:formatCode>#,##0.0</c:formatCode>
                <c:ptCount val="2"/>
                <c:pt idx="0">
                  <c:v>583225.69999999995</c:v>
                </c:pt>
                <c:pt idx="1">
                  <c:v>288726.5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8942848"/>
        <c:axId val="108944384"/>
        <c:axId val="0"/>
      </c:bar3DChart>
      <c:catAx>
        <c:axId val="1089428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8944384"/>
        <c:crosses val="autoZero"/>
        <c:auto val="1"/>
        <c:lblAlgn val="ctr"/>
        <c:lblOffset val="100"/>
        <c:noMultiLvlLbl val="0"/>
      </c:catAx>
      <c:valAx>
        <c:axId val="108944384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crossAx val="1089428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786702813464109"/>
          <c:y val="0.37310771063155135"/>
          <c:w val="9.7345973200718319E-2"/>
          <c:h val="0.2448455656412249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8581871345029239E-2"/>
          <c:y val="0.17474119314302694"/>
          <c:w val="0.77704678362573121"/>
          <c:h val="0.7487287785447603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2.046783625730994E-2"/>
                  <c:y val="7.2956865302890306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1"/>
              <c:layout>
                <c:manualLayout>
                  <c:x val="0.11549707602339181"/>
                  <c:y val="0.1515257971675415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2"/>
              <c:layout>
                <c:manualLayout>
                  <c:x val="-4.0935672514619881E-2"/>
                  <c:y val="2.8060332808803961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3"/>
              <c:layout>
                <c:manualLayout>
                  <c:x val="-1.9005847953216373E-2"/>
                  <c:y val="-0.16836199685282377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4"/>
              <c:layout>
                <c:manualLayout>
                  <c:x val="-2.4853801169590642E-2"/>
                  <c:y val="-1.9642232966162774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5"/>
              <c:layout>
                <c:manualLayout>
                  <c:x val="7.3099415204678359E-3"/>
                  <c:y val="5.6120665617607922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6"/>
              <c:layout>
                <c:manualLayout>
                  <c:x val="0.195906432748538"/>
                  <c:y val="2.2448266247043169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txPr>
              <a:bodyPr/>
              <a:lstStyle/>
              <a:p>
                <a:pPr>
                  <a:defRPr sz="1400" baseline="0"/>
                </a:pPr>
                <a:endParaRPr lang="ru-RU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</c:dLbls>
          <c:cat>
            <c:strRef>
              <c:f>Лист1!$A$2:$A$8</c:f>
              <c:strCache>
                <c:ptCount val="7"/>
                <c:pt idx="0">
                  <c:v>Налоговые и неналоговые доходы</c:v>
                </c:pt>
                <c:pt idx="1">
                  <c:v>Безвозмездные поступления от нерезидентов</c:v>
                </c:pt>
                <c:pt idx="2">
                  <c:v>Дотации</c:v>
                </c:pt>
                <c:pt idx="3">
                  <c:v>Субсидии</c:v>
                </c:pt>
                <c:pt idx="4">
                  <c:v>Субвенции</c:v>
                </c:pt>
                <c:pt idx="5">
                  <c:v>Иные межбюджетные трансферты</c:v>
                </c:pt>
                <c:pt idx="6">
                  <c:v>Прочие безвозмездные поступления</c:v>
                </c:pt>
              </c:strCache>
            </c:strRef>
          </c:cat>
          <c:val>
            <c:numRef>
              <c:f>Лист1!$B$2:$B$8</c:f>
              <c:numCache>
                <c:formatCode>#,##0.0</c:formatCode>
                <c:ptCount val="7"/>
                <c:pt idx="0">
                  <c:v>871952.2</c:v>
                </c:pt>
                <c:pt idx="1">
                  <c:v>1694.8</c:v>
                </c:pt>
                <c:pt idx="2">
                  <c:v>16805</c:v>
                </c:pt>
                <c:pt idx="3">
                  <c:v>112312.6</c:v>
                </c:pt>
                <c:pt idx="4">
                  <c:v>243851.3</c:v>
                </c:pt>
                <c:pt idx="5">
                  <c:v>75.900000000000006</c:v>
                </c:pt>
                <c:pt idx="6">
                  <c:v>31314.2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511545026603911"/>
          <c:y val="0.18877135954742896"/>
          <c:w val="0.77704678362573121"/>
          <c:h val="0.7487287785447603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6.04850616185612E-3"/>
                  <c:y val="7.5762898583770596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Налог на доходы физических лиц </a:t>
                    </a:r>
                    <a:r>
                      <a:rPr lang="ru-RU" dirty="0" smtClean="0"/>
                      <a:t>                               514 </a:t>
                    </a:r>
                    <a:r>
                      <a:rPr lang="ru-RU" dirty="0"/>
                      <a:t>395,4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1"/>
              <c:layout>
                <c:manualLayout>
                  <c:x val="0.15512120349079769"/>
                  <c:y val="0.10943529795433556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Единый налог на вменённый доход </a:t>
                    </a:r>
                    <a:r>
                      <a:rPr lang="ru-RU" dirty="0" smtClean="0"/>
                      <a:t>                       17 </a:t>
                    </a:r>
                    <a:r>
                      <a:rPr lang="ru-RU" dirty="0"/>
                      <a:t>488,3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2"/>
              <c:layout>
                <c:manualLayout>
                  <c:x val="-3.9412672100198002E-3"/>
                  <c:y val="6.1732732179368734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  Земельный </a:t>
                    </a:r>
                    <a:r>
                      <a:rPr lang="ru-RU" dirty="0"/>
                      <a:t>налог </a:t>
                    </a:r>
                    <a:r>
                      <a:rPr lang="ru-RU" dirty="0" smtClean="0"/>
                      <a:t>                            40 </a:t>
                    </a:r>
                    <a:r>
                      <a:rPr lang="ru-RU" dirty="0"/>
                      <a:t>363,8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3"/>
              <c:layout>
                <c:manualLayout>
                  <c:x val="-1.8145518485568359E-2"/>
                  <c:y val="-0.17116803013370419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4"/>
              <c:layout>
                <c:manualLayout>
                  <c:x val="-9.9415204678362581E-2"/>
                  <c:y val="-1.6836199685282389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5"/>
              <c:layout>
                <c:manualLayout>
                  <c:x val="5.4436555456705081E-2"/>
                  <c:y val="-1.1224133123521583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   Плата </a:t>
                    </a:r>
                    <a:r>
                      <a:rPr lang="ru-RU" dirty="0"/>
                      <a:t>за негативное воздействие на окружающую среду </a:t>
                    </a:r>
                    <a:r>
                      <a:rPr lang="ru-RU" dirty="0" smtClean="0"/>
                      <a:t>                        69 </a:t>
                    </a:r>
                    <a:r>
                      <a:rPr lang="ru-RU" dirty="0"/>
                      <a:t>525,6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6"/>
              <c:layout>
                <c:manualLayout>
                  <c:x val="4.9707602339181325E-2"/>
                  <c:y val="-3.0866366089684377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eparator> </c:separator>
            <c:showLeaderLines val="1"/>
          </c:dLbls>
          <c:cat>
            <c:strRef>
              <c:f>Лист1!$A$2:$A$8</c:f>
              <c:strCache>
                <c:ptCount val="7"/>
                <c:pt idx="0">
                  <c:v>Налог на доходы физических лиц</c:v>
                </c:pt>
                <c:pt idx="1">
                  <c:v>Единый налог на вменённый доход</c:v>
                </c:pt>
                <c:pt idx="2">
                  <c:v>Земельный налог</c:v>
                </c:pt>
                <c:pt idx="3">
                  <c:v>прочие налоговые доходы</c:v>
                </c:pt>
                <c:pt idx="4">
                  <c:v>Доходы в виде аренды за земельные участки</c:v>
                </c:pt>
                <c:pt idx="5">
                  <c:v>Плата за негативное воздействие на окружающую среду</c:v>
                </c:pt>
                <c:pt idx="6">
                  <c:v>Прочие неналоговые доходы</c:v>
                </c:pt>
              </c:strCache>
            </c:strRef>
          </c:cat>
          <c:val>
            <c:numRef>
              <c:f>Лист1!$B$2:$B$8</c:f>
              <c:numCache>
                <c:formatCode>#,##0.0</c:formatCode>
                <c:ptCount val="7"/>
                <c:pt idx="0">
                  <c:v>514395.4</c:v>
                </c:pt>
                <c:pt idx="1">
                  <c:v>17488.3</c:v>
                </c:pt>
                <c:pt idx="2">
                  <c:v>40363.800000000003</c:v>
                </c:pt>
                <c:pt idx="3">
                  <c:v>10978.2</c:v>
                </c:pt>
                <c:pt idx="4">
                  <c:v>172067.8</c:v>
                </c:pt>
                <c:pt idx="5">
                  <c:v>69525.600000000006</c:v>
                </c:pt>
                <c:pt idx="6">
                  <c:v>47133.1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5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674137772252162"/>
          <c:y val="3.8511766143228293E-2"/>
          <c:w val="0.58695814338997099"/>
          <c:h val="0.8654737125560383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За счёт собственных средств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4619883040935647E-2"/>
                  <c:y val="-2.533248891703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3157894736842108E-2"/>
                  <c:y val="-3.2932235592146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2397660818713503E-2"/>
                  <c:y val="-7.59974667511083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775681.6</c:v>
                </c:pt>
                <c:pt idx="1">
                  <c:v>813465.9</c:v>
                </c:pt>
                <c:pt idx="2">
                  <c:v>867584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За счёт сусидий и субвенций областного бюджета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5321637426900596E-2"/>
                  <c:y val="-1.0132995566814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8245614035087717E-2"/>
                  <c:y val="-4.81317289423685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409356725146202E-2"/>
                  <c:y val="-1.77327422419252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</c:numCache>
            </c:num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316044.5</c:v>
                </c:pt>
                <c:pt idx="1">
                  <c:v>462967.2</c:v>
                </c:pt>
                <c:pt idx="2">
                  <c:v>362345.1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9598592"/>
        <c:axId val="129600128"/>
        <c:axId val="0"/>
      </c:bar3DChart>
      <c:catAx>
        <c:axId val="1295985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29600128"/>
        <c:crosses val="autoZero"/>
        <c:auto val="1"/>
        <c:lblAlgn val="ctr"/>
        <c:lblOffset val="100"/>
        <c:noMultiLvlLbl val="0"/>
      </c:catAx>
      <c:valAx>
        <c:axId val="1296001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95985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6463519362711274"/>
          <c:y val="0.38245276338557777"/>
          <c:w val="0.22659287654832624"/>
          <c:h val="0.4934856607141968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6812865497076018"/>
          <c:y val="0.14591373060578067"/>
          <c:w val="0.77485380116959113"/>
          <c:h val="0.75306907128252532"/>
        </c:manualLayout>
      </c:layout>
      <c:pie3DChart>
        <c:varyColors val="1"/>
        <c:ser>
          <c:idx val="0"/>
          <c:order val="0"/>
          <c:explosion val="21"/>
          <c:dLbls>
            <c:dLbl>
              <c:idx val="0"/>
              <c:layout>
                <c:manualLayout>
                  <c:x val="-4.5665481900773436E-2"/>
                  <c:y val="-1.8545161648705712E-2"/>
                </c:manualLayout>
              </c:layout>
              <c:tx>
                <c:rich>
                  <a:bodyPr/>
                  <a:lstStyle/>
                  <a:p>
                    <a:r>
                      <a:rPr lang="ru-RU" dirty="0">
                        <a:latin typeface="Times New Roman" pitchFamily="18" charset="0"/>
                        <a:cs typeface="Times New Roman" pitchFamily="18" charset="0"/>
                      </a:rPr>
                      <a:t>Совет депутатов г. Кировска
1%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1.8588540885982423E-2"/>
                  <c:y val="-1.1050267918949176E-2"/>
                </c:manualLayout>
              </c:layout>
              <c:tx>
                <c:rich>
                  <a:bodyPr/>
                  <a:lstStyle/>
                  <a:p>
                    <a:r>
                      <a:rPr lang="ru-RU" dirty="0">
                        <a:latin typeface="Times New Roman" pitchFamily="18" charset="0"/>
                        <a:cs typeface="Times New Roman" pitchFamily="18" charset="0"/>
                      </a:rPr>
                      <a:t>Администрация г. Кировска
7%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2.1327954301373922E-2"/>
                  <c:y val="5.6980848281814857E-2"/>
                </c:manualLayout>
              </c:layout>
              <c:tx>
                <c:rich>
                  <a:bodyPr/>
                  <a:lstStyle/>
                  <a:p>
                    <a:r>
                      <a:rPr lang="ru-RU" dirty="0">
                        <a:latin typeface="Times New Roman" pitchFamily="18" charset="0"/>
                        <a:cs typeface="Times New Roman" pitchFamily="18" charset="0"/>
                      </a:rPr>
                      <a:t>Комитет по управлению </a:t>
                    </a:r>
                    <a:r>
                      <a:rPr lang="ru-RU" dirty="0" smtClean="0">
                        <a:latin typeface="Times New Roman" pitchFamily="18" charset="0"/>
                        <a:cs typeface="Times New Roman" pitchFamily="18" charset="0"/>
                      </a:rPr>
                      <a:t>муниципальной</a:t>
                    </a:r>
                    <a:r>
                      <a:rPr lang="ru-RU" baseline="0" dirty="0" smtClean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ru-RU" dirty="0" smtClean="0">
                        <a:latin typeface="Times New Roman" pitchFamily="18" charset="0"/>
                        <a:cs typeface="Times New Roman" pitchFamily="18" charset="0"/>
                      </a:rPr>
                      <a:t>собственностью</a:t>
                    </a:r>
                    <a:r>
                      <a:rPr lang="ru-RU" dirty="0">
                        <a:latin typeface="Times New Roman" pitchFamily="18" charset="0"/>
                        <a:cs typeface="Times New Roman" pitchFamily="18" charset="0"/>
                      </a:rPr>
                      <a:t>
2%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3.5959546161537605E-2"/>
                  <c:y val="7.38052609539111E-2"/>
                </c:manualLayout>
              </c:layout>
              <c:tx>
                <c:rich>
                  <a:bodyPr/>
                  <a:lstStyle/>
                  <a:p>
                    <a:r>
                      <a:rPr lang="ru-RU" dirty="0">
                        <a:latin typeface="Times New Roman" pitchFamily="18" charset="0"/>
                        <a:cs typeface="Times New Roman" pitchFamily="18" charset="0"/>
                      </a:rPr>
                      <a:t>МКУ "Управление образования"
44%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2.9388401288745668E-2"/>
                  <c:y val="9.4079931289685767E-2"/>
                </c:manualLayout>
              </c:layout>
              <c:tx>
                <c:rich>
                  <a:bodyPr/>
                  <a:lstStyle/>
                  <a:p>
                    <a:r>
                      <a:rPr lang="ru-RU" dirty="0">
                        <a:latin typeface="Times New Roman" pitchFamily="18" charset="0"/>
                        <a:cs typeface="Times New Roman" pitchFamily="18" charset="0"/>
                      </a:rPr>
                      <a:t>МУ "Управление </a:t>
                    </a:r>
                    <a:endParaRPr lang="ru-RU" dirty="0" smtClean="0">
                      <a:latin typeface="Times New Roman" pitchFamily="18" charset="0"/>
                      <a:cs typeface="Times New Roman" pitchFamily="18" charset="0"/>
                    </a:endParaRPr>
                  </a:p>
                  <a:p>
                    <a:r>
                      <a:rPr lang="ru-RU" dirty="0" smtClean="0">
                        <a:latin typeface="Times New Roman" pitchFamily="18" charset="0"/>
                        <a:cs typeface="Times New Roman" pitchFamily="18" charset="0"/>
                      </a:rPr>
                      <a:t>ФК </a:t>
                    </a:r>
                    <a:r>
                      <a:rPr lang="ru-RU" dirty="0">
                        <a:latin typeface="Times New Roman" pitchFamily="18" charset="0"/>
                        <a:cs typeface="Times New Roman" pitchFamily="18" charset="0"/>
                      </a:rPr>
                      <a:t>и С"
4%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-2.248963078176499E-2"/>
                  <c:y val="-3.1776811123550373E-2"/>
                </c:manualLayout>
              </c:layout>
              <c:tx>
                <c:rich>
                  <a:bodyPr/>
                  <a:lstStyle/>
                  <a:p>
                    <a:r>
                      <a:rPr lang="ru-RU" dirty="0">
                        <a:latin typeface="Times New Roman" pitchFamily="18" charset="0"/>
                        <a:cs typeface="Times New Roman" pitchFamily="18" charset="0"/>
                      </a:rPr>
                      <a:t>МУК "Управление культуры"
11%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-1.7795476428544975E-2"/>
                  <c:y val="-2.902049344944578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7"/>
              <c:tx>
                <c:rich>
                  <a:bodyPr/>
                  <a:lstStyle/>
                  <a:p>
                    <a:r>
                      <a:rPr lang="ru-RU" dirty="0">
                        <a:latin typeface="Times New Roman" pitchFamily="18" charset="0"/>
                        <a:cs typeface="Times New Roman" pitchFamily="18" charset="0"/>
                      </a:rPr>
                      <a:t>МО МВД "Апатитский"
0%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8"/>
              <c:layout>
                <c:manualLayout>
                  <c:x val="-9.3979065715620799E-2"/>
                  <c:y val="-7.100108534949108E-2"/>
                </c:manualLayout>
              </c:layout>
              <c:tx>
                <c:rich>
                  <a:bodyPr/>
                  <a:lstStyle/>
                  <a:p>
                    <a:r>
                      <a:rPr lang="ru-RU" dirty="0">
                        <a:latin typeface="Times New Roman" pitchFamily="18" charset="0"/>
                        <a:cs typeface="Times New Roman" pitchFamily="18" charset="0"/>
                      </a:rPr>
                      <a:t>МКУ "УКГХ"
19%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</c:dLbls>
          <c:cat>
            <c:strRef>
              <c:f>Лист1!$A$2:$A$8</c:f>
              <c:strCache>
                <c:ptCount val="7"/>
                <c:pt idx="0">
                  <c:v>Совет депутатов г. Кировска</c:v>
                </c:pt>
                <c:pt idx="1">
                  <c:v>Администрация г. Кировска</c:v>
                </c:pt>
                <c:pt idx="2">
                  <c:v>Комитет по управлению мун.собственностью</c:v>
                </c:pt>
                <c:pt idx="3">
                  <c:v>МКУ "Управление образования"</c:v>
                </c:pt>
                <c:pt idx="4">
                  <c:v>МУ "Управление ФК и С"</c:v>
                </c:pt>
                <c:pt idx="5">
                  <c:v>МУК "Управление культуры"</c:v>
                </c:pt>
                <c:pt idx="6">
                  <c:v>МКУ "УКГХ"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9457.1</c:v>
                </c:pt>
                <c:pt idx="1">
                  <c:v>86161.7</c:v>
                </c:pt>
                <c:pt idx="2">
                  <c:v>23013.1</c:v>
                </c:pt>
                <c:pt idx="3">
                  <c:v>645527</c:v>
                </c:pt>
                <c:pt idx="4">
                  <c:v>36081.5</c:v>
                </c:pt>
                <c:pt idx="5">
                  <c:v>158440.9</c:v>
                </c:pt>
                <c:pt idx="6">
                  <c:v>268857.3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</c:spPr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0B4FEA-3050-4575-ADD8-8D00EF4AE7FB}" type="doc">
      <dgm:prSet loTypeId="urn:microsoft.com/office/officeart/2005/8/layout/vList6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A22309A-E48C-429D-8D69-93DAD001EE7F}">
      <dgm:prSet custT="1"/>
      <dgm:spPr/>
      <dgm:t>
        <a:bodyPr/>
        <a:lstStyle/>
        <a:p>
          <a:pPr algn="ctr"/>
          <a:r>
            <a: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Образование</a:t>
          </a:r>
          <a:endParaRPr lang="ru-RU" sz="14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EA5B6DB-000C-4B97-8430-35CBC12D0368}" type="sibTrans" cxnId="{756E0400-6822-4330-B86E-4B89BA275228}">
      <dgm:prSet/>
      <dgm:spPr/>
      <dgm:t>
        <a:bodyPr/>
        <a:lstStyle/>
        <a:p>
          <a:endParaRPr lang="ru-RU"/>
        </a:p>
      </dgm:t>
    </dgm:pt>
    <dgm:pt modelId="{F4C7F626-94A5-424E-BF92-11257974AE9C}" type="parTrans" cxnId="{756E0400-6822-4330-B86E-4B89BA275228}">
      <dgm:prSet/>
      <dgm:spPr/>
      <dgm:t>
        <a:bodyPr/>
        <a:lstStyle/>
        <a:p>
          <a:endParaRPr lang="ru-RU"/>
        </a:p>
      </dgm:t>
    </dgm:pt>
    <dgm:pt modelId="{0EF29F94-DB0B-47B5-86C5-3D3C5DB24F9C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Жилищно-коммунальное хозяйство</a:t>
          </a:r>
        </a:p>
        <a:p>
          <a:pPr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dirty="0">
            <a:solidFill>
              <a:schemeClr val="tx1"/>
            </a:solidFill>
          </a:endParaRPr>
        </a:p>
      </dgm:t>
    </dgm:pt>
    <dgm:pt modelId="{3D1A1B25-B2D5-4391-B741-DB2C13F341D9}" type="sibTrans" cxnId="{8A2B4526-1AD8-4431-A0A2-040404F3B13D}">
      <dgm:prSet/>
      <dgm:spPr/>
      <dgm:t>
        <a:bodyPr/>
        <a:lstStyle/>
        <a:p>
          <a:endParaRPr lang="ru-RU"/>
        </a:p>
      </dgm:t>
    </dgm:pt>
    <dgm:pt modelId="{76F763BE-0D4E-4F34-BF53-DA8CC4C392D0}" type="parTrans" cxnId="{8A2B4526-1AD8-4431-A0A2-040404F3B13D}">
      <dgm:prSet/>
      <dgm:spPr/>
      <dgm:t>
        <a:bodyPr/>
        <a:lstStyle/>
        <a:p>
          <a:endParaRPr lang="ru-RU"/>
        </a:p>
      </dgm:t>
    </dgm:pt>
    <dgm:pt modelId="{BD7EAFD8-4827-40AE-806D-112576EB0ACF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Культура, кинематография</a:t>
          </a:r>
        </a:p>
        <a:p>
          <a:pPr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dirty="0">
            <a:solidFill>
              <a:schemeClr val="tx1"/>
            </a:solidFill>
          </a:endParaRPr>
        </a:p>
      </dgm:t>
    </dgm:pt>
    <dgm:pt modelId="{93A9AA64-A023-4D99-8541-3D5665A0AC9D}" type="sibTrans" cxnId="{7091D385-2D9A-4976-9BB7-832EAC8AD2CF}">
      <dgm:prSet/>
      <dgm:spPr/>
      <dgm:t>
        <a:bodyPr/>
        <a:lstStyle/>
        <a:p>
          <a:endParaRPr lang="ru-RU"/>
        </a:p>
      </dgm:t>
    </dgm:pt>
    <dgm:pt modelId="{63652DFB-69B5-4F59-9F8C-ADE66FC90DCA}" type="parTrans" cxnId="{7091D385-2D9A-4976-9BB7-832EAC8AD2CF}">
      <dgm:prSet/>
      <dgm:spPr/>
      <dgm:t>
        <a:bodyPr/>
        <a:lstStyle/>
        <a:p>
          <a:endParaRPr lang="ru-RU"/>
        </a:p>
      </dgm:t>
    </dgm:pt>
    <dgm:pt modelId="{918186B0-4F7F-4830-A508-D0E700B23AD6}">
      <dgm:prSet custT="1"/>
      <dgm:spPr/>
      <dgm:t>
        <a:bodyPr/>
        <a:lstStyle/>
        <a:p>
          <a:r>
            <a: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Общегосударственные вопросы</a:t>
          </a:r>
          <a:endParaRPr lang="ru-RU" sz="14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AE669278-9DBC-4E21-B000-08E69368ECD2}" type="sibTrans" cxnId="{572F92C0-4A4C-4E0C-8EDF-28F8EAAA1B2A}">
      <dgm:prSet/>
      <dgm:spPr/>
      <dgm:t>
        <a:bodyPr/>
        <a:lstStyle/>
        <a:p>
          <a:endParaRPr lang="ru-RU"/>
        </a:p>
      </dgm:t>
    </dgm:pt>
    <dgm:pt modelId="{4396D150-E79B-4BEB-93C2-4A37E1D88DE2}" type="parTrans" cxnId="{572F92C0-4A4C-4E0C-8EDF-28F8EAAA1B2A}">
      <dgm:prSet/>
      <dgm:spPr/>
      <dgm:t>
        <a:bodyPr/>
        <a:lstStyle/>
        <a:p>
          <a:endParaRPr lang="ru-RU"/>
        </a:p>
      </dgm:t>
    </dgm:pt>
    <dgm:pt modelId="{6F73C824-91C9-4131-AAE2-A0168D323208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Социальная политика</a:t>
          </a:r>
        </a:p>
        <a:p>
          <a:pPr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dirty="0">
            <a:solidFill>
              <a:schemeClr val="tx1"/>
            </a:solidFill>
          </a:endParaRPr>
        </a:p>
      </dgm:t>
    </dgm:pt>
    <dgm:pt modelId="{2851939E-0325-4ADA-BCD8-BD95AED5D110}" type="sibTrans" cxnId="{53BFB98E-4DF5-411B-8D45-6CC7646B5F4A}">
      <dgm:prSet/>
      <dgm:spPr/>
      <dgm:t>
        <a:bodyPr/>
        <a:lstStyle/>
        <a:p>
          <a:endParaRPr lang="ru-RU"/>
        </a:p>
      </dgm:t>
    </dgm:pt>
    <dgm:pt modelId="{17B609AB-7DBD-4734-9665-1FD27F2A8CF2}" type="parTrans" cxnId="{53BFB98E-4DF5-411B-8D45-6CC7646B5F4A}">
      <dgm:prSet/>
      <dgm:spPr/>
      <dgm:t>
        <a:bodyPr/>
        <a:lstStyle/>
        <a:p>
          <a:endParaRPr lang="ru-RU"/>
        </a:p>
      </dgm:t>
    </dgm:pt>
    <dgm:pt modelId="{65E78CF6-23B1-4A6D-8BE9-2AF5B3DD4CB7}">
      <dgm:prSet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aseline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Физическая культура, спорт</a:t>
          </a:r>
          <a:endParaRPr lang="ru-RU" dirty="0">
            <a:solidFill>
              <a:schemeClr val="tx1"/>
            </a:solidFill>
          </a:endParaRPr>
        </a:p>
      </dgm:t>
    </dgm:pt>
    <dgm:pt modelId="{A076BC51-8E35-446B-AB46-6B8237539258}" type="sibTrans" cxnId="{0E6B0E66-2230-4443-AC7B-D3580EAA13F5}">
      <dgm:prSet/>
      <dgm:spPr/>
      <dgm:t>
        <a:bodyPr/>
        <a:lstStyle/>
        <a:p>
          <a:endParaRPr lang="ru-RU"/>
        </a:p>
      </dgm:t>
    </dgm:pt>
    <dgm:pt modelId="{DCD361C4-315D-4715-AEAD-1AC01F79BD13}" type="parTrans" cxnId="{0E6B0E66-2230-4443-AC7B-D3580EAA13F5}">
      <dgm:prSet/>
      <dgm:spPr/>
      <dgm:t>
        <a:bodyPr/>
        <a:lstStyle/>
        <a:p>
          <a:endParaRPr lang="ru-RU"/>
        </a:p>
      </dgm:t>
    </dgm:pt>
    <dgm:pt modelId="{D759047B-ED7E-4181-9961-021B2EA86944}">
      <dgm:prSet phldrT="[Текст]"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Охрана окружающей среды</a:t>
          </a:r>
          <a:endParaRPr lang="ru-RU" sz="1200" baseline="0" dirty="0">
            <a:solidFill>
              <a:schemeClr val="tx1"/>
            </a:solidFill>
          </a:endParaRPr>
        </a:p>
      </dgm:t>
    </dgm:pt>
    <dgm:pt modelId="{34960E45-C264-43D8-A97C-4BFA83C29A49}" type="sibTrans" cxnId="{E4EAE0D2-F433-4001-A340-3E40A9EA9E4E}">
      <dgm:prSet/>
      <dgm:spPr/>
      <dgm:t>
        <a:bodyPr/>
        <a:lstStyle/>
        <a:p>
          <a:endParaRPr lang="ru-RU" sz="2000"/>
        </a:p>
      </dgm:t>
    </dgm:pt>
    <dgm:pt modelId="{65097358-B90D-4291-BFD8-5150AEA8A380}" type="parTrans" cxnId="{E4EAE0D2-F433-4001-A340-3E40A9EA9E4E}">
      <dgm:prSet/>
      <dgm:spPr/>
      <dgm:t>
        <a:bodyPr/>
        <a:lstStyle/>
        <a:p>
          <a:endParaRPr lang="ru-RU" sz="2000"/>
        </a:p>
      </dgm:t>
    </dgm:pt>
    <dgm:pt modelId="{6A4298DE-89B0-44FB-894E-D65E7CD672C5}">
      <dgm:prSet custT="1"/>
      <dgm:spPr/>
      <dgm:t>
        <a:bodyPr anchor="ctr"/>
        <a:lstStyle/>
        <a:p>
          <a:pPr algn="ctr"/>
          <a:r>
            <a:rPr lang="ru-RU" sz="1800" baseline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420,8 </a:t>
          </a:r>
          <a:endParaRPr lang="ru-RU" sz="1800" baseline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7678EFBA-9F79-4804-8A05-2F94350B10C4}" type="sibTrans" cxnId="{A894A2EE-91B7-48D1-B6BD-F3021369BC4E}">
      <dgm:prSet/>
      <dgm:spPr/>
      <dgm:t>
        <a:bodyPr/>
        <a:lstStyle/>
        <a:p>
          <a:endParaRPr lang="ru-RU" sz="2000"/>
        </a:p>
      </dgm:t>
    </dgm:pt>
    <dgm:pt modelId="{FD165969-6BCC-4EA8-9D0D-4D5CBF9A34AF}" type="parTrans" cxnId="{A894A2EE-91B7-48D1-B6BD-F3021369BC4E}">
      <dgm:prSet/>
      <dgm:spPr/>
      <dgm:t>
        <a:bodyPr/>
        <a:lstStyle/>
        <a:p>
          <a:endParaRPr lang="ru-RU" sz="2000"/>
        </a:p>
      </dgm:t>
    </dgm:pt>
    <dgm:pt modelId="{ABDDEAD4-FB7B-43E5-9B70-CC4A213C229C}">
      <dgm:prSet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Средства массовой информации</a:t>
          </a:r>
          <a:endParaRPr lang="ru-RU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297E06D-3C25-4BCC-8C67-6B35A5CAAC35}" type="parTrans" cxnId="{8C7CCDFD-7334-478A-801C-16297D4E4D29}">
      <dgm:prSet/>
      <dgm:spPr/>
      <dgm:t>
        <a:bodyPr/>
        <a:lstStyle/>
        <a:p>
          <a:endParaRPr lang="ru-RU"/>
        </a:p>
      </dgm:t>
    </dgm:pt>
    <dgm:pt modelId="{3DF08091-B70D-4A86-A93B-9CF9DF8AB1FE}" type="sibTrans" cxnId="{8C7CCDFD-7334-478A-801C-16297D4E4D29}">
      <dgm:prSet/>
      <dgm:spPr/>
      <dgm:t>
        <a:bodyPr/>
        <a:lstStyle/>
        <a:p>
          <a:endParaRPr lang="ru-RU"/>
        </a:p>
      </dgm:t>
    </dgm:pt>
    <dgm:pt modelId="{B5F08038-ED6F-4012-B981-DBFBE032E30C}">
      <dgm:prSet custT="1"/>
      <dgm:spPr/>
      <dgm:t>
        <a:bodyPr anchor="ctr"/>
        <a:lstStyle/>
        <a:p>
          <a:pPr algn="ctr"/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708 467,4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7F6F7B58-01F7-44AB-8162-0BDE0BCBC4C8}" type="parTrans" cxnId="{58FDA1ED-2441-46C4-9E6C-6DC1B0E84FED}">
      <dgm:prSet/>
      <dgm:spPr/>
      <dgm:t>
        <a:bodyPr/>
        <a:lstStyle/>
        <a:p>
          <a:endParaRPr lang="ru-RU"/>
        </a:p>
      </dgm:t>
    </dgm:pt>
    <dgm:pt modelId="{795CA2B1-3146-4733-9EF1-103D2ED31029}" type="sibTrans" cxnId="{58FDA1ED-2441-46C4-9E6C-6DC1B0E84FED}">
      <dgm:prSet/>
      <dgm:spPr/>
      <dgm:t>
        <a:bodyPr/>
        <a:lstStyle/>
        <a:p>
          <a:endParaRPr lang="ru-RU"/>
        </a:p>
      </dgm:t>
    </dgm:pt>
    <dgm:pt modelId="{E8D71FAC-F2EE-4357-B9C3-F910A9901B03}">
      <dgm:prSet custT="1"/>
      <dgm:spPr/>
      <dgm:t>
        <a:bodyPr anchor="ctr"/>
        <a:lstStyle/>
        <a:p>
          <a:pPr algn="ctr"/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247 787,8 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0268624E-2449-4A78-8E49-52E76E2D95A4}" type="parTrans" cxnId="{956882AC-C1C4-4075-86FC-88C67851D24A}">
      <dgm:prSet/>
      <dgm:spPr/>
      <dgm:t>
        <a:bodyPr/>
        <a:lstStyle/>
        <a:p>
          <a:endParaRPr lang="ru-RU"/>
        </a:p>
      </dgm:t>
    </dgm:pt>
    <dgm:pt modelId="{E3A993D8-8F63-4AC7-ADCA-D740EC31ABA3}" type="sibTrans" cxnId="{956882AC-C1C4-4075-86FC-88C67851D24A}">
      <dgm:prSet/>
      <dgm:spPr/>
      <dgm:t>
        <a:bodyPr/>
        <a:lstStyle/>
        <a:p>
          <a:endParaRPr lang="ru-RU"/>
        </a:p>
      </dgm:t>
    </dgm:pt>
    <dgm:pt modelId="{BD616CB1-09D2-4DFB-9EF3-C3FA1B31170A}">
      <dgm:prSet custT="1"/>
      <dgm:spPr/>
      <dgm:t>
        <a:bodyPr anchor="ctr"/>
        <a:lstStyle/>
        <a:p>
          <a:pPr algn="ctr"/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118 975,6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14D68986-9C25-477C-B62D-66C27AB15245}" type="parTrans" cxnId="{863C9880-598F-4DC5-ADFB-1465FBF3F520}">
      <dgm:prSet/>
      <dgm:spPr/>
      <dgm:t>
        <a:bodyPr/>
        <a:lstStyle/>
        <a:p>
          <a:endParaRPr lang="ru-RU"/>
        </a:p>
      </dgm:t>
    </dgm:pt>
    <dgm:pt modelId="{52E07CC9-F25B-4628-A7A2-D6714AC61054}" type="sibTrans" cxnId="{863C9880-598F-4DC5-ADFB-1465FBF3F520}">
      <dgm:prSet/>
      <dgm:spPr/>
      <dgm:t>
        <a:bodyPr/>
        <a:lstStyle/>
        <a:p>
          <a:endParaRPr lang="ru-RU"/>
        </a:p>
      </dgm:t>
    </dgm:pt>
    <dgm:pt modelId="{7DAC313E-9187-4541-B10D-E10959C8B92F}">
      <dgm:prSet custT="1"/>
      <dgm:spPr/>
      <dgm:t>
        <a:bodyPr anchor="ctr"/>
        <a:lstStyle/>
        <a:p>
          <a:pPr algn="ctr"/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39 741,9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A205402A-F4DF-4E86-9B4F-934B949514DA}" type="parTrans" cxnId="{74747D74-9C73-41BB-8958-9A24130E8916}">
      <dgm:prSet/>
      <dgm:spPr/>
      <dgm:t>
        <a:bodyPr/>
        <a:lstStyle/>
        <a:p>
          <a:endParaRPr lang="ru-RU"/>
        </a:p>
      </dgm:t>
    </dgm:pt>
    <dgm:pt modelId="{E2953643-BE90-4D97-B29A-75AE7E325067}" type="sibTrans" cxnId="{74747D74-9C73-41BB-8958-9A24130E8916}">
      <dgm:prSet/>
      <dgm:spPr/>
      <dgm:t>
        <a:bodyPr/>
        <a:lstStyle/>
        <a:p>
          <a:endParaRPr lang="ru-RU"/>
        </a:p>
      </dgm:t>
    </dgm:pt>
    <dgm:pt modelId="{3160E9FC-F53A-440B-8710-9D9DB9B2D517}">
      <dgm:prSet custT="1"/>
      <dgm:spPr/>
      <dgm:t>
        <a:bodyPr anchor="ctr"/>
        <a:lstStyle/>
        <a:p>
          <a:pPr algn="ctr"/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801,4 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E35796C8-CFE3-43AD-BB0B-6BE9CC7E1974}" type="parTrans" cxnId="{BBDAD29F-7C21-4980-AF4C-E99BAD6D2D62}">
      <dgm:prSet/>
      <dgm:spPr/>
      <dgm:t>
        <a:bodyPr/>
        <a:lstStyle/>
        <a:p>
          <a:endParaRPr lang="ru-RU"/>
        </a:p>
      </dgm:t>
    </dgm:pt>
    <dgm:pt modelId="{74EF6948-98CF-4C7D-92BC-ED467381ACCA}" type="sibTrans" cxnId="{BBDAD29F-7C21-4980-AF4C-E99BAD6D2D62}">
      <dgm:prSet/>
      <dgm:spPr/>
      <dgm:t>
        <a:bodyPr/>
        <a:lstStyle/>
        <a:p>
          <a:endParaRPr lang="ru-RU"/>
        </a:p>
      </dgm:t>
    </dgm:pt>
    <dgm:pt modelId="{D24E7670-7984-4079-A722-BA7981A5694B}">
      <dgm:prSet custT="1"/>
      <dgm:spPr/>
      <dgm:t>
        <a:bodyPr anchor="ctr"/>
        <a:lstStyle/>
        <a:p>
          <a:pPr algn="ctr"/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1 439,5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0B5FC634-66EC-4F17-A187-0718F2027EA1}" type="parTrans" cxnId="{F041FB50-C3B6-40D6-9938-F8EE570605E9}">
      <dgm:prSet/>
      <dgm:spPr/>
      <dgm:t>
        <a:bodyPr/>
        <a:lstStyle/>
        <a:p>
          <a:endParaRPr lang="ru-RU"/>
        </a:p>
      </dgm:t>
    </dgm:pt>
    <dgm:pt modelId="{0121A781-9AAA-4109-8ABF-388E2D2F0822}" type="sibTrans" cxnId="{F041FB50-C3B6-40D6-9938-F8EE570605E9}">
      <dgm:prSet/>
      <dgm:spPr/>
      <dgm:t>
        <a:bodyPr/>
        <a:lstStyle/>
        <a:p>
          <a:endParaRPr lang="ru-RU"/>
        </a:p>
      </dgm:t>
    </dgm:pt>
    <dgm:pt modelId="{6AAFB373-927B-43A3-B7CE-C23A3CDC02EF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Национальная безопасность и правоохранительная деятельность</a:t>
          </a:r>
        </a:p>
        <a:p>
          <a:pPr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dirty="0">
            <a:solidFill>
              <a:schemeClr val="tx1"/>
            </a:solidFill>
          </a:endParaRPr>
        </a:p>
      </dgm:t>
    </dgm:pt>
    <dgm:pt modelId="{4621E84D-ABC6-477B-B95F-CEF18EDF5BCF}" type="parTrans" cxnId="{49CA3D20-44D1-4F27-AFC2-BB5E7481E3DD}">
      <dgm:prSet/>
      <dgm:spPr/>
      <dgm:t>
        <a:bodyPr/>
        <a:lstStyle/>
        <a:p>
          <a:endParaRPr lang="ru-RU"/>
        </a:p>
      </dgm:t>
    </dgm:pt>
    <dgm:pt modelId="{A5455BA5-3783-47E0-8B5D-93C56F36DF2B}" type="sibTrans" cxnId="{49CA3D20-44D1-4F27-AFC2-BB5E7481E3DD}">
      <dgm:prSet/>
      <dgm:spPr/>
      <dgm:t>
        <a:bodyPr/>
        <a:lstStyle/>
        <a:p>
          <a:endParaRPr lang="ru-RU"/>
        </a:p>
      </dgm:t>
    </dgm:pt>
    <dgm:pt modelId="{6A16DDDC-310C-4154-851E-7BEBB74CF3C3}">
      <dgm:prSet custT="1"/>
      <dgm:spPr/>
      <dgm:t>
        <a:bodyPr anchor="ctr"/>
        <a:lstStyle/>
        <a:p>
          <a:pPr algn="ctr"/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74 386,3 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BF20430A-268D-4B0C-8565-EFA3FB5C3104}" type="parTrans" cxnId="{AB258BBA-D235-4F2B-ACF1-97AE52F0CF21}">
      <dgm:prSet/>
      <dgm:spPr/>
      <dgm:t>
        <a:bodyPr/>
        <a:lstStyle/>
        <a:p>
          <a:endParaRPr lang="ru-RU"/>
        </a:p>
      </dgm:t>
    </dgm:pt>
    <dgm:pt modelId="{78D13F1F-9943-45ED-B593-5C9C4D9DB48A}" type="sibTrans" cxnId="{AB258BBA-D235-4F2B-ACF1-97AE52F0CF21}">
      <dgm:prSet/>
      <dgm:spPr/>
      <dgm:t>
        <a:bodyPr/>
        <a:lstStyle/>
        <a:p>
          <a:endParaRPr lang="ru-RU"/>
        </a:p>
      </dgm:t>
    </dgm:pt>
    <dgm:pt modelId="{30E057CD-239C-4152-B795-88D5C37B1972}">
      <dgm:prSet custT="1"/>
      <dgm:spPr/>
      <dgm:t>
        <a:bodyPr anchor="ctr"/>
        <a:lstStyle/>
        <a:p>
          <a:pPr algn="ctr"/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30 578,2 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997FD6C0-4593-4839-B42D-7B9AF5F77D1C}" type="parTrans" cxnId="{241650BB-94FC-48B4-B5E4-6A57D7859FDD}">
      <dgm:prSet/>
      <dgm:spPr/>
      <dgm:t>
        <a:bodyPr/>
        <a:lstStyle/>
        <a:p>
          <a:endParaRPr lang="ru-RU"/>
        </a:p>
      </dgm:t>
    </dgm:pt>
    <dgm:pt modelId="{443023D9-5B16-411B-B92C-92F57BBB399F}" type="sibTrans" cxnId="{241650BB-94FC-48B4-B5E4-6A57D7859FDD}">
      <dgm:prSet/>
      <dgm:spPr/>
      <dgm:t>
        <a:bodyPr/>
        <a:lstStyle/>
        <a:p>
          <a:endParaRPr lang="ru-RU"/>
        </a:p>
      </dgm:t>
    </dgm:pt>
    <dgm:pt modelId="{27A7704B-21EB-45C1-A8E3-97B265F67FCF}">
      <dgm:prSet custT="1"/>
      <dgm:spPr/>
      <dgm:t>
        <a:bodyPr anchor="ctr"/>
        <a:lstStyle/>
        <a:p>
          <a:pPr algn="ctr"/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7 330,3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D055779A-FF72-4843-888A-3E24B9E4502A}" type="parTrans" cxnId="{D3EFFB4E-16E2-4413-B140-8F182353FCFF}">
      <dgm:prSet/>
      <dgm:spPr/>
      <dgm:t>
        <a:bodyPr/>
        <a:lstStyle/>
        <a:p>
          <a:endParaRPr lang="ru-RU"/>
        </a:p>
      </dgm:t>
    </dgm:pt>
    <dgm:pt modelId="{13C8B56C-6B12-4DFF-82F0-756BB71B9D0D}" type="sibTrans" cxnId="{D3EFFB4E-16E2-4413-B140-8F182353FCFF}">
      <dgm:prSet/>
      <dgm:spPr/>
      <dgm:t>
        <a:bodyPr/>
        <a:lstStyle/>
        <a:p>
          <a:endParaRPr lang="ru-RU"/>
        </a:p>
      </dgm:t>
    </dgm:pt>
    <dgm:pt modelId="{A08B380F-FBE9-48F0-B8B7-23FF764F5873}">
      <dgm:prSet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Национальная экономика</a:t>
          </a:r>
          <a:endParaRPr lang="ru-RU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A7D380D2-77AF-4F1B-80A7-03B7A6B8A76C}" type="sibTrans" cxnId="{3EEB5900-BA3C-4142-8023-8DA0D04E6497}">
      <dgm:prSet/>
      <dgm:spPr/>
      <dgm:t>
        <a:bodyPr/>
        <a:lstStyle/>
        <a:p>
          <a:endParaRPr lang="ru-RU"/>
        </a:p>
      </dgm:t>
    </dgm:pt>
    <dgm:pt modelId="{D515DDF3-089E-401B-844D-893D5550218A}" type="parTrans" cxnId="{3EEB5900-BA3C-4142-8023-8DA0D04E6497}">
      <dgm:prSet/>
      <dgm:spPr/>
      <dgm:t>
        <a:bodyPr/>
        <a:lstStyle/>
        <a:p>
          <a:endParaRPr lang="ru-RU"/>
        </a:p>
      </dgm:t>
    </dgm:pt>
    <dgm:pt modelId="{D3C8044C-62C8-4B52-9418-23B7D8C6F541}" type="pres">
      <dgm:prSet presAssocID="{520B4FEA-3050-4575-ADD8-8D00EF4AE7FB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6D7A9E7-10F8-4FFB-9DA9-122A1473E4BC}" type="pres">
      <dgm:prSet presAssocID="{CA22309A-E48C-429D-8D69-93DAD001EE7F}" presName="linNode" presStyleCnt="0"/>
      <dgm:spPr/>
      <dgm:t>
        <a:bodyPr/>
        <a:lstStyle/>
        <a:p>
          <a:endParaRPr lang="ru-RU"/>
        </a:p>
      </dgm:t>
    </dgm:pt>
    <dgm:pt modelId="{41683CFF-F32B-49E9-A1BD-C80F0407F7B3}" type="pres">
      <dgm:prSet presAssocID="{CA22309A-E48C-429D-8D69-93DAD001EE7F}" presName="parentShp" presStyleLbl="node1" presStyleIdx="0" presStyleCnt="10" custScaleX="86312" custLinFactNeighborX="-36508" custLinFactNeighborY="-10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98EE57-4CD4-420B-92E4-791A8E658041}" type="pres">
      <dgm:prSet presAssocID="{CA22309A-E48C-429D-8D69-93DAD001EE7F}" presName="childShp" presStyleLbl="bgAccFollowNode1" presStyleIdx="0" presStyleCnt="10" custScaleX="36244" custLinFactNeighborX="-47937" custLinFactNeighborY="7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65D63D-BA12-467F-BE87-29DF27546C43}" type="pres">
      <dgm:prSet presAssocID="{8EA5B6DB-000C-4B97-8430-35CBC12D0368}" presName="spacing" presStyleCnt="0"/>
      <dgm:spPr/>
      <dgm:t>
        <a:bodyPr/>
        <a:lstStyle/>
        <a:p>
          <a:endParaRPr lang="ru-RU"/>
        </a:p>
      </dgm:t>
    </dgm:pt>
    <dgm:pt modelId="{2D6060E6-F851-4973-A2EC-DF82EBCC12C5}" type="pres">
      <dgm:prSet presAssocID="{0EF29F94-DB0B-47B5-86C5-3D3C5DB24F9C}" presName="linNode" presStyleCnt="0"/>
      <dgm:spPr/>
      <dgm:t>
        <a:bodyPr/>
        <a:lstStyle/>
        <a:p>
          <a:endParaRPr lang="ru-RU"/>
        </a:p>
      </dgm:t>
    </dgm:pt>
    <dgm:pt modelId="{A925C749-A7FF-430C-8786-5A9CBFDD4F3F}" type="pres">
      <dgm:prSet presAssocID="{0EF29F94-DB0B-47B5-86C5-3D3C5DB24F9C}" presName="parentShp" presStyleLbl="node1" presStyleIdx="1" presStyleCnt="10" custScaleX="87589" custLinFactNeighborX="-37734" custLinFactNeighborY="57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D4C5A4-C923-4D7D-B4CF-B3A3A2134CB5}" type="pres">
      <dgm:prSet presAssocID="{0EF29F94-DB0B-47B5-86C5-3D3C5DB24F9C}" presName="childShp" presStyleLbl="bgAccFollowNode1" presStyleIdx="1" presStyleCnt="10" custScaleX="35392" custLinFactNeighborX="-47936" custLinFactNeighborY="31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9BAAD1-9F0B-4A72-A36A-8C371F23F741}" type="pres">
      <dgm:prSet presAssocID="{3D1A1B25-B2D5-4391-B741-DB2C13F341D9}" presName="spacing" presStyleCnt="0"/>
      <dgm:spPr/>
      <dgm:t>
        <a:bodyPr/>
        <a:lstStyle/>
        <a:p>
          <a:endParaRPr lang="ru-RU"/>
        </a:p>
      </dgm:t>
    </dgm:pt>
    <dgm:pt modelId="{EC2051BB-4CB3-4141-8BBB-EE36C0EA6F93}" type="pres">
      <dgm:prSet presAssocID="{BD7EAFD8-4827-40AE-806D-112576EB0ACF}" presName="linNode" presStyleCnt="0"/>
      <dgm:spPr/>
      <dgm:t>
        <a:bodyPr/>
        <a:lstStyle/>
        <a:p>
          <a:endParaRPr lang="ru-RU"/>
        </a:p>
      </dgm:t>
    </dgm:pt>
    <dgm:pt modelId="{925EB1E1-8FAB-42B8-87F4-EC90A2D68507}" type="pres">
      <dgm:prSet presAssocID="{BD7EAFD8-4827-40AE-806D-112576EB0ACF}" presName="parentShp" presStyleLbl="node1" presStyleIdx="2" presStyleCnt="10" custScaleX="86710" custLinFactNeighborX="-37134" custLinFactNeighborY="12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C3D6CE-ECD8-47E0-BF9C-CC1A610352C8}" type="pres">
      <dgm:prSet presAssocID="{BD7EAFD8-4827-40AE-806D-112576EB0ACF}" presName="childShp" presStyleLbl="bgAccFollowNode1" presStyleIdx="2" presStyleCnt="10" custScaleX="35600" custLinFactNeighborX="-47653" custLinFactNeighborY="-57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8C07E5-1F25-4E32-84F6-E7DDB13105EE}" type="pres">
      <dgm:prSet presAssocID="{93A9AA64-A023-4D99-8541-3D5665A0AC9D}" presName="spacing" presStyleCnt="0"/>
      <dgm:spPr/>
      <dgm:t>
        <a:bodyPr/>
        <a:lstStyle/>
        <a:p>
          <a:endParaRPr lang="ru-RU"/>
        </a:p>
      </dgm:t>
    </dgm:pt>
    <dgm:pt modelId="{1C2957DF-3C24-4DB5-ACD9-18EDD5A11774}" type="pres">
      <dgm:prSet presAssocID="{918186B0-4F7F-4830-A508-D0E700B23AD6}" presName="linNode" presStyleCnt="0"/>
      <dgm:spPr/>
      <dgm:t>
        <a:bodyPr/>
        <a:lstStyle/>
        <a:p>
          <a:endParaRPr lang="ru-RU"/>
        </a:p>
      </dgm:t>
    </dgm:pt>
    <dgm:pt modelId="{3315C5AB-8BD5-485B-8EF1-C51D617B0862}" type="pres">
      <dgm:prSet presAssocID="{918186B0-4F7F-4830-A508-D0E700B23AD6}" presName="parentShp" presStyleLbl="node1" presStyleIdx="3" presStyleCnt="10" custScaleX="87043" custLinFactNeighborX="-35918" custLinFactNeighborY="116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A0D76B-D67C-40AF-82D0-464E92951FF5}" type="pres">
      <dgm:prSet presAssocID="{918186B0-4F7F-4830-A508-D0E700B23AD6}" presName="childShp" presStyleLbl="bgAccFollowNode1" presStyleIdx="3" presStyleCnt="10" custScaleX="36448" custLinFactNeighborX="-476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9E1D72-F041-41A8-9EF0-EC66DE663583}" type="pres">
      <dgm:prSet presAssocID="{AE669278-9DBC-4E21-B000-08E69368ECD2}" presName="spacing" presStyleCnt="0"/>
      <dgm:spPr/>
      <dgm:t>
        <a:bodyPr/>
        <a:lstStyle/>
        <a:p>
          <a:endParaRPr lang="ru-RU"/>
        </a:p>
      </dgm:t>
    </dgm:pt>
    <dgm:pt modelId="{3133CCE4-D1F5-4B46-9C7D-9372D08EA068}" type="pres">
      <dgm:prSet presAssocID="{6F73C824-91C9-4131-AAE2-A0168D323208}" presName="linNode" presStyleCnt="0"/>
      <dgm:spPr/>
      <dgm:t>
        <a:bodyPr/>
        <a:lstStyle/>
        <a:p>
          <a:endParaRPr lang="ru-RU"/>
        </a:p>
      </dgm:t>
    </dgm:pt>
    <dgm:pt modelId="{3B2A389D-FDD2-4E9F-92CF-2211CD6E65DC}" type="pres">
      <dgm:prSet presAssocID="{6F73C824-91C9-4131-AAE2-A0168D323208}" presName="parentShp" presStyleLbl="node1" presStyleIdx="4" presStyleCnt="10" custScaleX="88228" custScaleY="95549" custLinFactNeighborX="-37124" custLinFactNeighborY="153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3B9DDA-BCA0-4C32-8152-03C350400B14}" type="pres">
      <dgm:prSet presAssocID="{6F73C824-91C9-4131-AAE2-A0168D323208}" presName="childShp" presStyleLbl="bgAccFollowNode1" presStyleIdx="4" presStyleCnt="10" custScaleX="35467" custLinFactNeighborX="-487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2AACF8-EADC-48EB-A6A7-5D4BD76AC555}" type="pres">
      <dgm:prSet presAssocID="{2851939E-0325-4ADA-BCD8-BD95AED5D110}" presName="spacing" presStyleCnt="0"/>
      <dgm:spPr/>
      <dgm:t>
        <a:bodyPr/>
        <a:lstStyle/>
        <a:p>
          <a:endParaRPr lang="ru-RU"/>
        </a:p>
      </dgm:t>
    </dgm:pt>
    <dgm:pt modelId="{8228FF1A-DCAF-45BE-BF1D-61FCDEA21BEC}" type="pres">
      <dgm:prSet presAssocID="{65E78CF6-23B1-4A6D-8BE9-2AF5B3DD4CB7}" presName="linNode" presStyleCnt="0"/>
      <dgm:spPr/>
      <dgm:t>
        <a:bodyPr/>
        <a:lstStyle/>
        <a:p>
          <a:endParaRPr lang="ru-RU"/>
        </a:p>
      </dgm:t>
    </dgm:pt>
    <dgm:pt modelId="{4718B192-80CB-4544-818C-7B39F341DF78}" type="pres">
      <dgm:prSet presAssocID="{65E78CF6-23B1-4A6D-8BE9-2AF5B3DD4CB7}" presName="parentShp" presStyleLbl="node1" presStyleIdx="5" presStyleCnt="10" custScaleX="87576" custScaleY="79395" custLinFactNeighborX="-35562" custLinFactNeighborY="47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9D9A9D-D907-40A9-BDD9-DD7B6DFF49E8}" type="pres">
      <dgm:prSet presAssocID="{65E78CF6-23B1-4A6D-8BE9-2AF5B3DD4CB7}" presName="childShp" presStyleLbl="bgAccFollowNode1" presStyleIdx="5" presStyleCnt="10" custScaleX="36804" custLinFactNeighborX="-469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F9E0E1-022A-40A8-A85C-A19C03BE59D0}" type="pres">
      <dgm:prSet presAssocID="{A076BC51-8E35-446B-AB46-6B8237539258}" presName="spacing" presStyleCnt="0"/>
      <dgm:spPr/>
      <dgm:t>
        <a:bodyPr/>
        <a:lstStyle/>
        <a:p>
          <a:endParaRPr lang="ru-RU"/>
        </a:p>
      </dgm:t>
    </dgm:pt>
    <dgm:pt modelId="{A1A835C6-02FA-42B2-BFCD-4AE7D2A2F42E}" type="pres">
      <dgm:prSet presAssocID="{A08B380F-FBE9-48F0-B8B7-23FF764F5873}" presName="linNode" presStyleCnt="0"/>
      <dgm:spPr/>
    </dgm:pt>
    <dgm:pt modelId="{21757E89-1AC7-473A-869E-EB17450B9466}" type="pres">
      <dgm:prSet presAssocID="{A08B380F-FBE9-48F0-B8B7-23FF764F5873}" presName="parentShp" presStyleLbl="node1" presStyleIdx="6" presStyleCnt="10" custScaleX="87575" custLinFactNeighborX="-378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12D92F-096C-4DEF-92C0-B67075355131}" type="pres">
      <dgm:prSet presAssocID="{A08B380F-FBE9-48F0-B8B7-23FF764F5873}" presName="childShp" presStyleLbl="bgAccFollowNode1" presStyleIdx="6" presStyleCnt="10" custScaleX="35036" custLinFactNeighborX="-4691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111EE6-6D82-4D51-A09F-0522CD55AA6C}" type="pres">
      <dgm:prSet presAssocID="{A7D380D2-77AF-4F1B-80A7-03B7A6B8A76C}" presName="spacing" presStyleCnt="0"/>
      <dgm:spPr/>
    </dgm:pt>
    <dgm:pt modelId="{A76AD291-2562-4379-87CB-2979850781A1}" type="pres">
      <dgm:prSet presAssocID="{6AAFB373-927B-43A3-B7CE-C23A3CDC02EF}" presName="linNode" presStyleCnt="0"/>
      <dgm:spPr/>
    </dgm:pt>
    <dgm:pt modelId="{910D8707-3F57-4BD1-88A6-730E5DB39483}" type="pres">
      <dgm:prSet presAssocID="{6AAFB373-927B-43A3-B7CE-C23A3CDC02EF}" presName="parentShp" presStyleLbl="node1" presStyleIdx="7" presStyleCnt="10" custScaleX="86511" custLinFactNeighborX="-36260" custLinFactNeighborY="35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AC3D79-7192-498A-9256-3ED14D9C3AEC}" type="pres">
      <dgm:prSet presAssocID="{6AAFB373-927B-43A3-B7CE-C23A3CDC02EF}" presName="childShp" presStyleLbl="bgAccFollowNode1" presStyleIdx="7" presStyleCnt="10" custScaleX="35254" custLinFactNeighborX="-4664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C38336-F178-4CE8-B7FF-48CEA213E054}" type="pres">
      <dgm:prSet presAssocID="{A5455BA5-3783-47E0-8B5D-93C56F36DF2B}" presName="spacing" presStyleCnt="0"/>
      <dgm:spPr/>
    </dgm:pt>
    <dgm:pt modelId="{B00078B1-ECCB-4511-906B-71C0B3988AE1}" type="pres">
      <dgm:prSet presAssocID="{D759047B-ED7E-4181-9961-021B2EA86944}" presName="linNode" presStyleCnt="0"/>
      <dgm:spPr/>
      <dgm:t>
        <a:bodyPr/>
        <a:lstStyle/>
        <a:p>
          <a:endParaRPr lang="ru-RU"/>
        </a:p>
      </dgm:t>
    </dgm:pt>
    <dgm:pt modelId="{87A00A06-B856-41B4-BD78-AFA3F825F9AD}" type="pres">
      <dgm:prSet presAssocID="{D759047B-ED7E-4181-9961-021B2EA86944}" presName="parentShp" presStyleLbl="node1" presStyleIdx="8" presStyleCnt="10" custScaleX="88063" custLinFactY="37707" custLinFactNeighborX="-35943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BCCFBC-7D1E-4687-B9EB-2D4A0438AE2A}" type="pres">
      <dgm:prSet presAssocID="{D759047B-ED7E-4181-9961-021B2EA86944}" presName="childShp" presStyleLbl="bgAccFollowNode1" presStyleIdx="8" presStyleCnt="10" custScaleX="36263" custLinFactY="26667" custLinFactNeighborX="-46588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9DF88F-8097-448F-9BA4-CBAAA64576DE}" type="pres">
      <dgm:prSet presAssocID="{34960E45-C264-43D8-A97C-4BFA83C29A49}" presName="spacing" presStyleCnt="0"/>
      <dgm:spPr/>
      <dgm:t>
        <a:bodyPr/>
        <a:lstStyle/>
        <a:p>
          <a:endParaRPr lang="ru-RU"/>
        </a:p>
      </dgm:t>
    </dgm:pt>
    <dgm:pt modelId="{C0AEA784-924C-4C24-98D9-FD49C5180752}" type="pres">
      <dgm:prSet presAssocID="{ABDDEAD4-FB7B-43E5-9B70-CC4A213C229C}" presName="linNode" presStyleCnt="0"/>
      <dgm:spPr/>
      <dgm:t>
        <a:bodyPr/>
        <a:lstStyle/>
        <a:p>
          <a:endParaRPr lang="ru-RU"/>
        </a:p>
      </dgm:t>
    </dgm:pt>
    <dgm:pt modelId="{B6932028-6FD8-4F54-8ADB-25444DD01FF3}" type="pres">
      <dgm:prSet presAssocID="{ABDDEAD4-FB7B-43E5-9B70-CC4A213C229C}" presName="parentShp" presStyleLbl="node1" presStyleIdx="9" presStyleCnt="10" custScaleX="87963" custLinFactY="-2173" custLinFactNeighborX="-36253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CCD4B7-9AE0-4668-993E-A32BBCFF4273}" type="pres">
      <dgm:prSet presAssocID="{ABDDEAD4-FB7B-43E5-9B70-CC4A213C229C}" presName="childShp" presStyleLbl="bgAccFollowNode1" presStyleIdx="9" presStyleCnt="10" custScaleX="35644" custLinFactY="-2173" custLinFactNeighborX="-46624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9188E0B-9AFF-45B0-A567-1ACCE6A86013}" type="presOf" srcId="{BD616CB1-09D2-4DFB-9EF3-C3FA1B31170A}" destId="{7CC3D6CE-ECD8-47E0-BF9C-CC1A610352C8}" srcOrd="0" destOrd="0" presId="urn:microsoft.com/office/officeart/2005/8/layout/vList6"/>
    <dgm:cxn modelId="{08007844-CB2A-4041-90F8-3445A3201860}" type="presOf" srcId="{A08B380F-FBE9-48F0-B8B7-23FF764F5873}" destId="{21757E89-1AC7-473A-869E-EB17450B9466}" srcOrd="0" destOrd="0" presId="urn:microsoft.com/office/officeart/2005/8/layout/vList6"/>
    <dgm:cxn modelId="{04AFCEA1-58CC-44DE-97AC-094E234EC796}" type="presOf" srcId="{30E057CD-239C-4152-B795-88D5C37B1972}" destId="{BB12D92F-096C-4DEF-92C0-B67075355131}" srcOrd="0" destOrd="0" presId="urn:microsoft.com/office/officeart/2005/8/layout/vList6"/>
    <dgm:cxn modelId="{D7325E33-D671-4A85-B058-B897FAADC206}" type="presOf" srcId="{6F73C824-91C9-4131-AAE2-A0168D323208}" destId="{3B2A389D-FDD2-4E9F-92CF-2211CD6E65DC}" srcOrd="0" destOrd="0" presId="urn:microsoft.com/office/officeart/2005/8/layout/vList6"/>
    <dgm:cxn modelId="{8A2B4526-1AD8-4431-A0A2-040404F3B13D}" srcId="{520B4FEA-3050-4575-ADD8-8D00EF4AE7FB}" destId="{0EF29F94-DB0B-47B5-86C5-3D3C5DB24F9C}" srcOrd="1" destOrd="0" parTransId="{76F763BE-0D4E-4F34-BF53-DA8CC4C392D0}" sibTransId="{3D1A1B25-B2D5-4391-B741-DB2C13F341D9}"/>
    <dgm:cxn modelId="{7EA78C7C-8EAA-4C0E-9986-52A73BE539CB}" type="presOf" srcId="{520B4FEA-3050-4575-ADD8-8D00EF4AE7FB}" destId="{D3C8044C-62C8-4B52-9418-23B7D8C6F541}" srcOrd="0" destOrd="0" presId="urn:microsoft.com/office/officeart/2005/8/layout/vList6"/>
    <dgm:cxn modelId="{59DD2680-F5C9-46A8-9F5A-22DDF36FCDE7}" type="presOf" srcId="{CA22309A-E48C-429D-8D69-93DAD001EE7F}" destId="{41683CFF-F32B-49E9-A1BD-C80F0407F7B3}" srcOrd="0" destOrd="0" presId="urn:microsoft.com/office/officeart/2005/8/layout/vList6"/>
    <dgm:cxn modelId="{88507958-AFC4-40C6-A10A-6DCC968226D5}" type="presOf" srcId="{6A16DDDC-310C-4154-851E-7BEBB74CF3C3}" destId="{7DA0D76B-D67C-40AF-82D0-464E92951FF5}" srcOrd="0" destOrd="0" presId="urn:microsoft.com/office/officeart/2005/8/layout/vList6"/>
    <dgm:cxn modelId="{863C9880-598F-4DC5-ADFB-1465FBF3F520}" srcId="{BD7EAFD8-4827-40AE-806D-112576EB0ACF}" destId="{BD616CB1-09D2-4DFB-9EF3-C3FA1B31170A}" srcOrd="0" destOrd="0" parTransId="{14D68986-9C25-477C-B62D-66C27AB15245}" sibTransId="{52E07CC9-F25B-4628-A7A2-D6714AC61054}"/>
    <dgm:cxn modelId="{98CC0678-FD9D-4431-9AC4-7FD3ABBFE19D}" type="presOf" srcId="{0EF29F94-DB0B-47B5-86C5-3D3C5DB24F9C}" destId="{A925C749-A7FF-430C-8786-5A9CBFDD4F3F}" srcOrd="0" destOrd="0" presId="urn:microsoft.com/office/officeart/2005/8/layout/vList6"/>
    <dgm:cxn modelId="{756E0400-6822-4330-B86E-4B89BA275228}" srcId="{520B4FEA-3050-4575-ADD8-8D00EF4AE7FB}" destId="{CA22309A-E48C-429D-8D69-93DAD001EE7F}" srcOrd="0" destOrd="0" parTransId="{F4C7F626-94A5-424E-BF92-11257974AE9C}" sibTransId="{8EA5B6DB-000C-4B97-8430-35CBC12D0368}"/>
    <dgm:cxn modelId="{499EC355-21E7-4612-806B-0CAB51E9B81A}" type="presOf" srcId="{27A7704B-21EB-45C1-A8E3-97B265F67FCF}" destId="{65AC3D79-7192-498A-9256-3ED14D9C3AEC}" srcOrd="0" destOrd="0" presId="urn:microsoft.com/office/officeart/2005/8/layout/vList6"/>
    <dgm:cxn modelId="{D3EFFB4E-16E2-4413-B140-8F182353FCFF}" srcId="{6AAFB373-927B-43A3-B7CE-C23A3CDC02EF}" destId="{27A7704B-21EB-45C1-A8E3-97B265F67FCF}" srcOrd="0" destOrd="0" parTransId="{D055779A-FF72-4843-888A-3E24B9E4502A}" sibTransId="{13C8B56C-6B12-4DFF-82F0-756BB71B9D0D}"/>
    <dgm:cxn modelId="{1736E468-5A2C-4A37-9BC9-53AB223AC141}" type="presOf" srcId="{7DAC313E-9187-4541-B10D-E10959C8B92F}" destId="{7C3B9DDA-BCA0-4C32-8152-03C350400B14}" srcOrd="0" destOrd="0" presId="urn:microsoft.com/office/officeart/2005/8/layout/vList6"/>
    <dgm:cxn modelId="{B855512E-8CFE-41AA-889D-E36D238C54BE}" type="presOf" srcId="{3160E9FC-F53A-440B-8710-9D9DB9B2D517}" destId="{579D9A9D-D907-40A9-BDD9-DD7B6DFF49E8}" srcOrd="0" destOrd="0" presId="urn:microsoft.com/office/officeart/2005/8/layout/vList6"/>
    <dgm:cxn modelId="{63E1D3F8-9C0A-44A4-B6FE-3875CFFE919F}" type="presOf" srcId="{918186B0-4F7F-4830-A508-D0E700B23AD6}" destId="{3315C5AB-8BD5-485B-8EF1-C51D617B0862}" srcOrd="0" destOrd="0" presId="urn:microsoft.com/office/officeart/2005/8/layout/vList6"/>
    <dgm:cxn modelId="{0E6B0E66-2230-4443-AC7B-D3580EAA13F5}" srcId="{520B4FEA-3050-4575-ADD8-8D00EF4AE7FB}" destId="{65E78CF6-23B1-4A6D-8BE9-2AF5B3DD4CB7}" srcOrd="5" destOrd="0" parTransId="{DCD361C4-315D-4715-AEAD-1AC01F79BD13}" sibTransId="{A076BC51-8E35-446B-AB46-6B8237539258}"/>
    <dgm:cxn modelId="{74747D74-9C73-41BB-8958-9A24130E8916}" srcId="{6F73C824-91C9-4131-AAE2-A0168D323208}" destId="{7DAC313E-9187-4541-B10D-E10959C8B92F}" srcOrd="0" destOrd="0" parTransId="{A205402A-F4DF-4E86-9B4F-934B949514DA}" sibTransId="{E2953643-BE90-4D97-B29A-75AE7E325067}"/>
    <dgm:cxn modelId="{DC443993-A1BB-4F39-AC49-E42558B655A6}" type="presOf" srcId="{D24E7670-7984-4079-A722-BA7981A5694B}" destId="{3DCCD4B7-9AE0-4668-993E-A32BBCFF4273}" srcOrd="0" destOrd="0" presId="urn:microsoft.com/office/officeart/2005/8/layout/vList6"/>
    <dgm:cxn modelId="{0167AA77-B181-412A-B119-6B80896C255D}" type="presOf" srcId="{ABDDEAD4-FB7B-43E5-9B70-CC4A213C229C}" destId="{B6932028-6FD8-4F54-8ADB-25444DD01FF3}" srcOrd="0" destOrd="0" presId="urn:microsoft.com/office/officeart/2005/8/layout/vList6"/>
    <dgm:cxn modelId="{E4EAE0D2-F433-4001-A340-3E40A9EA9E4E}" srcId="{520B4FEA-3050-4575-ADD8-8D00EF4AE7FB}" destId="{D759047B-ED7E-4181-9961-021B2EA86944}" srcOrd="8" destOrd="0" parTransId="{65097358-B90D-4291-BFD8-5150AEA8A380}" sibTransId="{34960E45-C264-43D8-A97C-4BFA83C29A49}"/>
    <dgm:cxn modelId="{029468C2-64E3-4D30-8CB5-1100DB4084E3}" type="presOf" srcId="{65E78CF6-23B1-4A6D-8BE9-2AF5B3DD4CB7}" destId="{4718B192-80CB-4544-818C-7B39F341DF78}" srcOrd="0" destOrd="0" presId="urn:microsoft.com/office/officeart/2005/8/layout/vList6"/>
    <dgm:cxn modelId="{49CA3D20-44D1-4F27-AFC2-BB5E7481E3DD}" srcId="{520B4FEA-3050-4575-ADD8-8D00EF4AE7FB}" destId="{6AAFB373-927B-43A3-B7CE-C23A3CDC02EF}" srcOrd="7" destOrd="0" parTransId="{4621E84D-ABC6-477B-B95F-CEF18EDF5BCF}" sibTransId="{A5455BA5-3783-47E0-8B5D-93C56F36DF2B}"/>
    <dgm:cxn modelId="{20ED9EDE-7FE3-4A9D-8EBE-EC98CD931952}" type="presOf" srcId="{E8D71FAC-F2EE-4357-B9C3-F910A9901B03}" destId="{46D4C5A4-C923-4D7D-B4CF-B3A3A2134CB5}" srcOrd="0" destOrd="0" presId="urn:microsoft.com/office/officeart/2005/8/layout/vList6"/>
    <dgm:cxn modelId="{91445C46-1DA4-47BA-8DA5-5131176E0D54}" type="presOf" srcId="{D759047B-ED7E-4181-9961-021B2EA86944}" destId="{87A00A06-B856-41B4-BD78-AFA3F825F9AD}" srcOrd="0" destOrd="0" presId="urn:microsoft.com/office/officeart/2005/8/layout/vList6"/>
    <dgm:cxn modelId="{956882AC-C1C4-4075-86FC-88C67851D24A}" srcId="{0EF29F94-DB0B-47B5-86C5-3D3C5DB24F9C}" destId="{E8D71FAC-F2EE-4357-B9C3-F910A9901B03}" srcOrd="0" destOrd="0" parTransId="{0268624E-2449-4A78-8E49-52E76E2D95A4}" sibTransId="{E3A993D8-8F63-4AC7-ADCA-D740EC31ABA3}"/>
    <dgm:cxn modelId="{58FDA1ED-2441-46C4-9E6C-6DC1B0E84FED}" srcId="{CA22309A-E48C-429D-8D69-93DAD001EE7F}" destId="{B5F08038-ED6F-4012-B981-DBFBE032E30C}" srcOrd="0" destOrd="0" parTransId="{7F6F7B58-01F7-44AB-8162-0BDE0BCBC4C8}" sibTransId="{795CA2B1-3146-4733-9EF1-103D2ED31029}"/>
    <dgm:cxn modelId="{F041FB50-C3B6-40D6-9938-F8EE570605E9}" srcId="{ABDDEAD4-FB7B-43E5-9B70-CC4A213C229C}" destId="{D24E7670-7984-4079-A722-BA7981A5694B}" srcOrd="0" destOrd="0" parTransId="{0B5FC634-66EC-4F17-A187-0718F2027EA1}" sibTransId="{0121A781-9AAA-4109-8ABF-388E2D2F0822}"/>
    <dgm:cxn modelId="{7091D385-2D9A-4976-9BB7-832EAC8AD2CF}" srcId="{520B4FEA-3050-4575-ADD8-8D00EF4AE7FB}" destId="{BD7EAFD8-4827-40AE-806D-112576EB0ACF}" srcOrd="2" destOrd="0" parTransId="{63652DFB-69B5-4F59-9F8C-ADE66FC90DCA}" sibTransId="{93A9AA64-A023-4D99-8541-3D5665A0AC9D}"/>
    <dgm:cxn modelId="{AB258BBA-D235-4F2B-ACF1-97AE52F0CF21}" srcId="{918186B0-4F7F-4830-A508-D0E700B23AD6}" destId="{6A16DDDC-310C-4154-851E-7BEBB74CF3C3}" srcOrd="0" destOrd="0" parTransId="{BF20430A-268D-4B0C-8565-EFA3FB5C3104}" sibTransId="{78D13F1F-9943-45ED-B593-5C9C4D9DB48A}"/>
    <dgm:cxn modelId="{827E0D56-67A6-42CF-9F6C-BFDB6CFB9B2E}" type="presOf" srcId="{B5F08038-ED6F-4012-B981-DBFBE032E30C}" destId="{4E98EE57-4CD4-420B-92E4-791A8E658041}" srcOrd="0" destOrd="0" presId="urn:microsoft.com/office/officeart/2005/8/layout/vList6"/>
    <dgm:cxn modelId="{3EEB5900-BA3C-4142-8023-8DA0D04E6497}" srcId="{520B4FEA-3050-4575-ADD8-8D00EF4AE7FB}" destId="{A08B380F-FBE9-48F0-B8B7-23FF764F5873}" srcOrd="6" destOrd="0" parTransId="{D515DDF3-089E-401B-844D-893D5550218A}" sibTransId="{A7D380D2-77AF-4F1B-80A7-03B7A6B8A76C}"/>
    <dgm:cxn modelId="{241650BB-94FC-48B4-B5E4-6A57D7859FDD}" srcId="{A08B380F-FBE9-48F0-B8B7-23FF764F5873}" destId="{30E057CD-239C-4152-B795-88D5C37B1972}" srcOrd="0" destOrd="0" parTransId="{997FD6C0-4593-4839-B42D-7B9AF5F77D1C}" sibTransId="{443023D9-5B16-411B-B92C-92F57BBB399F}"/>
    <dgm:cxn modelId="{8C7CCDFD-7334-478A-801C-16297D4E4D29}" srcId="{520B4FEA-3050-4575-ADD8-8D00EF4AE7FB}" destId="{ABDDEAD4-FB7B-43E5-9B70-CC4A213C229C}" srcOrd="9" destOrd="0" parTransId="{C297E06D-3C25-4BCC-8C67-6B35A5CAAC35}" sibTransId="{3DF08091-B70D-4A86-A93B-9CF9DF8AB1FE}"/>
    <dgm:cxn modelId="{F9AA4E04-81CF-4345-841D-466BBDA4B3FC}" type="presOf" srcId="{BD7EAFD8-4827-40AE-806D-112576EB0ACF}" destId="{925EB1E1-8FAB-42B8-87F4-EC90A2D68507}" srcOrd="0" destOrd="0" presId="urn:microsoft.com/office/officeart/2005/8/layout/vList6"/>
    <dgm:cxn modelId="{572F92C0-4A4C-4E0C-8EDF-28F8EAAA1B2A}" srcId="{520B4FEA-3050-4575-ADD8-8D00EF4AE7FB}" destId="{918186B0-4F7F-4830-A508-D0E700B23AD6}" srcOrd="3" destOrd="0" parTransId="{4396D150-E79B-4BEB-93C2-4A37E1D88DE2}" sibTransId="{AE669278-9DBC-4E21-B000-08E69368ECD2}"/>
    <dgm:cxn modelId="{BBDAD29F-7C21-4980-AF4C-E99BAD6D2D62}" srcId="{65E78CF6-23B1-4A6D-8BE9-2AF5B3DD4CB7}" destId="{3160E9FC-F53A-440B-8710-9D9DB9B2D517}" srcOrd="0" destOrd="0" parTransId="{E35796C8-CFE3-43AD-BB0B-6BE9CC7E1974}" sibTransId="{74EF6948-98CF-4C7D-92BC-ED467381ACCA}"/>
    <dgm:cxn modelId="{A894A2EE-91B7-48D1-B6BD-F3021369BC4E}" srcId="{D759047B-ED7E-4181-9961-021B2EA86944}" destId="{6A4298DE-89B0-44FB-894E-D65E7CD672C5}" srcOrd="0" destOrd="0" parTransId="{FD165969-6BCC-4EA8-9D0D-4D5CBF9A34AF}" sibTransId="{7678EFBA-9F79-4804-8A05-2F94350B10C4}"/>
    <dgm:cxn modelId="{9B14FF8B-A5D9-4E23-B99A-788A3977E74B}" type="presOf" srcId="{6AAFB373-927B-43A3-B7CE-C23A3CDC02EF}" destId="{910D8707-3F57-4BD1-88A6-730E5DB39483}" srcOrd="0" destOrd="0" presId="urn:microsoft.com/office/officeart/2005/8/layout/vList6"/>
    <dgm:cxn modelId="{52814168-BC7B-4C02-B78F-6758072F5645}" type="presOf" srcId="{6A4298DE-89B0-44FB-894E-D65E7CD672C5}" destId="{4EBCCFBC-7D1E-4687-B9EB-2D4A0438AE2A}" srcOrd="0" destOrd="0" presId="urn:microsoft.com/office/officeart/2005/8/layout/vList6"/>
    <dgm:cxn modelId="{53BFB98E-4DF5-411B-8D45-6CC7646B5F4A}" srcId="{520B4FEA-3050-4575-ADD8-8D00EF4AE7FB}" destId="{6F73C824-91C9-4131-AAE2-A0168D323208}" srcOrd="4" destOrd="0" parTransId="{17B609AB-7DBD-4734-9665-1FD27F2A8CF2}" sibTransId="{2851939E-0325-4ADA-BCD8-BD95AED5D110}"/>
    <dgm:cxn modelId="{BF1D7EF9-8DD1-49DB-9A2E-3599881F677B}" type="presParOf" srcId="{D3C8044C-62C8-4B52-9418-23B7D8C6F541}" destId="{26D7A9E7-10F8-4FFB-9DA9-122A1473E4BC}" srcOrd="0" destOrd="0" presId="urn:microsoft.com/office/officeart/2005/8/layout/vList6"/>
    <dgm:cxn modelId="{FE01F8CE-57DF-40A2-89FF-12D81B88D01A}" type="presParOf" srcId="{26D7A9E7-10F8-4FFB-9DA9-122A1473E4BC}" destId="{41683CFF-F32B-49E9-A1BD-C80F0407F7B3}" srcOrd="0" destOrd="0" presId="urn:microsoft.com/office/officeart/2005/8/layout/vList6"/>
    <dgm:cxn modelId="{BA8D8861-DA88-43ED-9C97-5141F0C40D98}" type="presParOf" srcId="{26D7A9E7-10F8-4FFB-9DA9-122A1473E4BC}" destId="{4E98EE57-4CD4-420B-92E4-791A8E658041}" srcOrd="1" destOrd="0" presId="urn:microsoft.com/office/officeart/2005/8/layout/vList6"/>
    <dgm:cxn modelId="{596AC386-3213-49A9-8AB3-C53745EBB263}" type="presParOf" srcId="{D3C8044C-62C8-4B52-9418-23B7D8C6F541}" destId="{2A65D63D-BA12-467F-BE87-29DF27546C43}" srcOrd="1" destOrd="0" presId="urn:microsoft.com/office/officeart/2005/8/layout/vList6"/>
    <dgm:cxn modelId="{3F466B21-08B5-48BE-8705-E7C38414C87D}" type="presParOf" srcId="{D3C8044C-62C8-4B52-9418-23B7D8C6F541}" destId="{2D6060E6-F851-4973-A2EC-DF82EBCC12C5}" srcOrd="2" destOrd="0" presId="urn:microsoft.com/office/officeart/2005/8/layout/vList6"/>
    <dgm:cxn modelId="{C8DC229E-BCB8-4ADE-A414-0C3483B463C7}" type="presParOf" srcId="{2D6060E6-F851-4973-A2EC-DF82EBCC12C5}" destId="{A925C749-A7FF-430C-8786-5A9CBFDD4F3F}" srcOrd="0" destOrd="0" presId="urn:microsoft.com/office/officeart/2005/8/layout/vList6"/>
    <dgm:cxn modelId="{B91BFC04-6074-4088-9F30-85657220B246}" type="presParOf" srcId="{2D6060E6-F851-4973-A2EC-DF82EBCC12C5}" destId="{46D4C5A4-C923-4D7D-B4CF-B3A3A2134CB5}" srcOrd="1" destOrd="0" presId="urn:microsoft.com/office/officeart/2005/8/layout/vList6"/>
    <dgm:cxn modelId="{24CBEA59-8C9F-4D77-B70B-1925DD49B3B2}" type="presParOf" srcId="{D3C8044C-62C8-4B52-9418-23B7D8C6F541}" destId="{6E9BAAD1-9F0B-4A72-A36A-8C371F23F741}" srcOrd="3" destOrd="0" presId="urn:microsoft.com/office/officeart/2005/8/layout/vList6"/>
    <dgm:cxn modelId="{AEC79756-64AD-4E3C-8C0A-D01318C31C7A}" type="presParOf" srcId="{D3C8044C-62C8-4B52-9418-23B7D8C6F541}" destId="{EC2051BB-4CB3-4141-8BBB-EE36C0EA6F93}" srcOrd="4" destOrd="0" presId="urn:microsoft.com/office/officeart/2005/8/layout/vList6"/>
    <dgm:cxn modelId="{0D03BFCE-1C26-4C91-8675-D74154C1A5CF}" type="presParOf" srcId="{EC2051BB-4CB3-4141-8BBB-EE36C0EA6F93}" destId="{925EB1E1-8FAB-42B8-87F4-EC90A2D68507}" srcOrd="0" destOrd="0" presId="urn:microsoft.com/office/officeart/2005/8/layout/vList6"/>
    <dgm:cxn modelId="{91AE9AFC-A3B5-4B52-8E50-7FE6657FBE79}" type="presParOf" srcId="{EC2051BB-4CB3-4141-8BBB-EE36C0EA6F93}" destId="{7CC3D6CE-ECD8-47E0-BF9C-CC1A610352C8}" srcOrd="1" destOrd="0" presId="urn:microsoft.com/office/officeart/2005/8/layout/vList6"/>
    <dgm:cxn modelId="{37ACFE4C-19E3-4C17-9FB9-94BE6375D57B}" type="presParOf" srcId="{D3C8044C-62C8-4B52-9418-23B7D8C6F541}" destId="{868C07E5-1F25-4E32-84F6-E7DDB13105EE}" srcOrd="5" destOrd="0" presId="urn:microsoft.com/office/officeart/2005/8/layout/vList6"/>
    <dgm:cxn modelId="{EA03AF5D-829E-484C-A5F3-0B7C0090674B}" type="presParOf" srcId="{D3C8044C-62C8-4B52-9418-23B7D8C6F541}" destId="{1C2957DF-3C24-4DB5-ACD9-18EDD5A11774}" srcOrd="6" destOrd="0" presId="urn:microsoft.com/office/officeart/2005/8/layout/vList6"/>
    <dgm:cxn modelId="{6B98CA44-2D02-45AF-BFD1-4883A77BE2F2}" type="presParOf" srcId="{1C2957DF-3C24-4DB5-ACD9-18EDD5A11774}" destId="{3315C5AB-8BD5-485B-8EF1-C51D617B0862}" srcOrd="0" destOrd="0" presId="urn:microsoft.com/office/officeart/2005/8/layout/vList6"/>
    <dgm:cxn modelId="{71FDD4BE-6305-4D49-9C7B-825B42D19E11}" type="presParOf" srcId="{1C2957DF-3C24-4DB5-ACD9-18EDD5A11774}" destId="{7DA0D76B-D67C-40AF-82D0-464E92951FF5}" srcOrd="1" destOrd="0" presId="urn:microsoft.com/office/officeart/2005/8/layout/vList6"/>
    <dgm:cxn modelId="{99394242-51DA-4809-A9B8-9DF010713F2B}" type="presParOf" srcId="{D3C8044C-62C8-4B52-9418-23B7D8C6F541}" destId="{A39E1D72-F041-41A8-9EF0-EC66DE663583}" srcOrd="7" destOrd="0" presId="urn:microsoft.com/office/officeart/2005/8/layout/vList6"/>
    <dgm:cxn modelId="{95E79D6B-FD2F-47FC-96CD-21D21F99F6EE}" type="presParOf" srcId="{D3C8044C-62C8-4B52-9418-23B7D8C6F541}" destId="{3133CCE4-D1F5-4B46-9C7D-9372D08EA068}" srcOrd="8" destOrd="0" presId="urn:microsoft.com/office/officeart/2005/8/layout/vList6"/>
    <dgm:cxn modelId="{62C877C2-01E8-4B7B-BB5E-9BF589EFB590}" type="presParOf" srcId="{3133CCE4-D1F5-4B46-9C7D-9372D08EA068}" destId="{3B2A389D-FDD2-4E9F-92CF-2211CD6E65DC}" srcOrd="0" destOrd="0" presId="urn:microsoft.com/office/officeart/2005/8/layout/vList6"/>
    <dgm:cxn modelId="{0FE2C870-6908-4DC7-A525-F76A20A6A50C}" type="presParOf" srcId="{3133CCE4-D1F5-4B46-9C7D-9372D08EA068}" destId="{7C3B9DDA-BCA0-4C32-8152-03C350400B14}" srcOrd="1" destOrd="0" presId="urn:microsoft.com/office/officeart/2005/8/layout/vList6"/>
    <dgm:cxn modelId="{FE0BC800-C9DB-487E-92C1-558BF5D266B0}" type="presParOf" srcId="{D3C8044C-62C8-4B52-9418-23B7D8C6F541}" destId="{A22AACF8-EADC-48EB-A6A7-5D4BD76AC555}" srcOrd="9" destOrd="0" presId="urn:microsoft.com/office/officeart/2005/8/layout/vList6"/>
    <dgm:cxn modelId="{DCFA312D-5639-4ACB-AE69-66F0941EC715}" type="presParOf" srcId="{D3C8044C-62C8-4B52-9418-23B7D8C6F541}" destId="{8228FF1A-DCAF-45BE-BF1D-61FCDEA21BEC}" srcOrd="10" destOrd="0" presId="urn:microsoft.com/office/officeart/2005/8/layout/vList6"/>
    <dgm:cxn modelId="{868241E5-1BD7-43A8-8A2E-7C9FAC5E53D6}" type="presParOf" srcId="{8228FF1A-DCAF-45BE-BF1D-61FCDEA21BEC}" destId="{4718B192-80CB-4544-818C-7B39F341DF78}" srcOrd="0" destOrd="0" presId="urn:microsoft.com/office/officeart/2005/8/layout/vList6"/>
    <dgm:cxn modelId="{B0CE2F6A-CE9A-4379-8B71-EFF7B4A5ACAE}" type="presParOf" srcId="{8228FF1A-DCAF-45BE-BF1D-61FCDEA21BEC}" destId="{579D9A9D-D907-40A9-BDD9-DD7B6DFF49E8}" srcOrd="1" destOrd="0" presId="urn:microsoft.com/office/officeart/2005/8/layout/vList6"/>
    <dgm:cxn modelId="{471F8BCB-A7EB-4668-AB32-11815ECB2491}" type="presParOf" srcId="{D3C8044C-62C8-4B52-9418-23B7D8C6F541}" destId="{10F9E0E1-022A-40A8-A85C-A19C03BE59D0}" srcOrd="11" destOrd="0" presId="urn:microsoft.com/office/officeart/2005/8/layout/vList6"/>
    <dgm:cxn modelId="{B3295139-6204-43D0-AB8D-148D4E8FCBF9}" type="presParOf" srcId="{D3C8044C-62C8-4B52-9418-23B7D8C6F541}" destId="{A1A835C6-02FA-42B2-BFCD-4AE7D2A2F42E}" srcOrd="12" destOrd="0" presId="urn:microsoft.com/office/officeart/2005/8/layout/vList6"/>
    <dgm:cxn modelId="{4F3B176D-3CCF-4771-86DC-3D244DD18F0B}" type="presParOf" srcId="{A1A835C6-02FA-42B2-BFCD-4AE7D2A2F42E}" destId="{21757E89-1AC7-473A-869E-EB17450B9466}" srcOrd="0" destOrd="0" presId="urn:microsoft.com/office/officeart/2005/8/layout/vList6"/>
    <dgm:cxn modelId="{11C86E9F-CE62-4C1C-9047-1A00A27F9E61}" type="presParOf" srcId="{A1A835C6-02FA-42B2-BFCD-4AE7D2A2F42E}" destId="{BB12D92F-096C-4DEF-92C0-B67075355131}" srcOrd="1" destOrd="0" presId="urn:microsoft.com/office/officeart/2005/8/layout/vList6"/>
    <dgm:cxn modelId="{5298C816-7CEA-4C96-9113-0A07ED7CAFB1}" type="presParOf" srcId="{D3C8044C-62C8-4B52-9418-23B7D8C6F541}" destId="{42111EE6-6D82-4D51-A09F-0522CD55AA6C}" srcOrd="13" destOrd="0" presId="urn:microsoft.com/office/officeart/2005/8/layout/vList6"/>
    <dgm:cxn modelId="{2C7DE342-051D-4D16-9CA2-AFBE9CAC04D0}" type="presParOf" srcId="{D3C8044C-62C8-4B52-9418-23B7D8C6F541}" destId="{A76AD291-2562-4379-87CB-2979850781A1}" srcOrd="14" destOrd="0" presId="urn:microsoft.com/office/officeart/2005/8/layout/vList6"/>
    <dgm:cxn modelId="{C89961B3-1B72-4BB4-A2D6-C6EF050C04EB}" type="presParOf" srcId="{A76AD291-2562-4379-87CB-2979850781A1}" destId="{910D8707-3F57-4BD1-88A6-730E5DB39483}" srcOrd="0" destOrd="0" presId="urn:microsoft.com/office/officeart/2005/8/layout/vList6"/>
    <dgm:cxn modelId="{A3E74D45-67FE-4D58-A7B4-DA879E75126C}" type="presParOf" srcId="{A76AD291-2562-4379-87CB-2979850781A1}" destId="{65AC3D79-7192-498A-9256-3ED14D9C3AEC}" srcOrd="1" destOrd="0" presId="urn:microsoft.com/office/officeart/2005/8/layout/vList6"/>
    <dgm:cxn modelId="{F8D0FEF7-DB3B-4E38-8760-AB898A24F10C}" type="presParOf" srcId="{D3C8044C-62C8-4B52-9418-23B7D8C6F541}" destId="{9BC38336-F178-4CE8-B7FF-48CEA213E054}" srcOrd="15" destOrd="0" presId="urn:microsoft.com/office/officeart/2005/8/layout/vList6"/>
    <dgm:cxn modelId="{2E54C833-D606-4B3D-BDA9-6C564DEED494}" type="presParOf" srcId="{D3C8044C-62C8-4B52-9418-23B7D8C6F541}" destId="{B00078B1-ECCB-4511-906B-71C0B3988AE1}" srcOrd="16" destOrd="0" presId="urn:microsoft.com/office/officeart/2005/8/layout/vList6"/>
    <dgm:cxn modelId="{E51460DF-0729-49F7-9F76-648C50E553CA}" type="presParOf" srcId="{B00078B1-ECCB-4511-906B-71C0B3988AE1}" destId="{87A00A06-B856-41B4-BD78-AFA3F825F9AD}" srcOrd="0" destOrd="0" presId="urn:microsoft.com/office/officeart/2005/8/layout/vList6"/>
    <dgm:cxn modelId="{F7E6D840-E1DA-4B01-A3DC-5B628E49D5FE}" type="presParOf" srcId="{B00078B1-ECCB-4511-906B-71C0B3988AE1}" destId="{4EBCCFBC-7D1E-4687-B9EB-2D4A0438AE2A}" srcOrd="1" destOrd="0" presId="urn:microsoft.com/office/officeart/2005/8/layout/vList6"/>
    <dgm:cxn modelId="{15468C32-AD40-4C05-90DB-A9E58717374E}" type="presParOf" srcId="{D3C8044C-62C8-4B52-9418-23B7D8C6F541}" destId="{759DF88F-8097-448F-9BA4-CBAAA64576DE}" srcOrd="17" destOrd="0" presId="urn:microsoft.com/office/officeart/2005/8/layout/vList6"/>
    <dgm:cxn modelId="{47926FF3-53FC-4F0C-85C8-41EE144A4396}" type="presParOf" srcId="{D3C8044C-62C8-4B52-9418-23B7D8C6F541}" destId="{C0AEA784-924C-4C24-98D9-FD49C5180752}" srcOrd="18" destOrd="0" presId="urn:microsoft.com/office/officeart/2005/8/layout/vList6"/>
    <dgm:cxn modelId="{F7471315-1950-4764-87A3-208B19974C0B}" type="presParOf" srcId="{C0AEA784-924C-4C24-98D9-FD49C5180752}" destId="{B6932028-6FD8-4F54-8ADB-25444DD01FF3}" srcOrd="0" destOrd="0" presId="urn:microsoft.com/office/officeart/2005/8/layout/vList6"/>
    <dgm:cxn modelId="{20836AE9-7395-4DAF-8D7C-1D14D22484F2}" type="presParOf" srcId="{C0AEA784-924C-4C24-98D9-FD49C5180752}" destId="{3DCCD4B7-9AE0-4668-993E-A32BBCFF4273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BD81A043-2022-414C-A5EC-D0E1E25A4BC7}" type="doc">
      <dgm:prSet loTypeId="urn:microsoft.com/office/officeart/2005/8/layout/hierarchy3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4323A26-618E-4A78-93A9-B86790BC5110}">
      <dgm:prSet phldrT="[Текст]" custT="1"/>
      <dgm:spPr/>
      <dgm:t>
        <a:bodyPr/>
        <a:lstStyle/>
        <a:p>
          <a:r>
            <a: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Учреждения по внешкольной работе с детьми</a:t>
          </a:r>
          <a:endParaRPr lang="ru-RU" sz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40424047-97AB-40AC-90D6-706939159B3E}" type="parTrans" cxnId="{C6331815-CE39-4666-878A-721E7097DD30}">
      <dgm:prSet/>
      <dgm:spPr/>
      <dgm:t>
        <a:bodyPr/>
        <a:lstStyle/>
        <a:p>
          <a:endParaRPr lang="ru-RU"/>
        </a:p>
      </dgm:t>
    </dgm:pt>
    <dgm:pt modelId="{5647F55E-D1B9-45A2-9A50-E30E59730DDE}" type="sibTrans" cxnId="{C6331815-CE39-4666-878A-721E7097DD30}">
      <dgm:prSet/>
      <dgm:spPr/>
      <dgm:t>
        <a:bodyPr/>
        <a:lstStyle/>
        <a:p>
          <a:endParaRPr lang="ru-RU"/>
        </a:p>
      </dgm:t>
    </dgm:pt>
    <dgm:pt modelId="{EF3E3559-94CC-461E-8ABE-97D949CB6B08}">
      <dgm:prSet phldrT="[Текст]"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1 учреждение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12290F72-7FA4-403D-94C8-6B45847A4D46}" type="parTrans" cxnId="{45B224D8-5078-4677-ADDD-8E101DB06E7F}">
      <dgm:prSet/>
      <dgm:spPr/>
      <dgm:t>
        <a:bodyPr/>
        <a:lstStyle/>
        <a:p>
          <a:endParaRPr lang="ru-RU"/>
        </a:p>
      </dgm:t>
    </dgm:pt>
    <dgm:pt modelId="{6E52C54F-A408-4556-95EC-EAFE92DC1B0C}" type="sibTrans" cxnId="{45B224D8-5078-4677-ADDD-8E101DB06E7F}">
      <dgm:prSet/>
      <dgm:spPr/>
      <dgm:t>
        <a:bodyPr/>
        <a:lstStyle/>
        <a:p>
          <a:endParaRPr lang="ru-RU"/>
        </a:p>
      </dgm:t>
    </dgm:pt>
    <dgm:pt modelId="{197F8A35-3296-448C-852A-4F13C1D9C28D}">
      <dgm:prSet phldrT="[Текст]"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110 кружков (секций)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9B30DEBE-991B-49D9-8D07-1E0CA48FA62C}" type="parTrans" cxnId="{D8BBD107-98AF-4EB3-938B-51AFDB656664}">
      <dgm:prSet/>
      <dgm:spPr/>
      <dgm:t>
        <a:bodyPr/>
        <a:lstStyle/>
        <a:p>
          <a:endParaRPr lang="ru-RU"/>
        </a:p>
      </dgm:t>
    </dgm:pt>
    <dgm:pt modelId="{13367DDA-3335-4862-8F1D-E85526F36788}" type="sibTrans" cxnId="{D8BBD107-98AF-4EB3-938B-51AFDB656664}">
      <dgm:prSet/>
      <dgm:spPr/>
      <dgm:t>
        <a:bodyPr/>
        <a:lstStyle/>
        <a:p>
          <a:endParaRPr lang="ru-RU"/>
        </a:p>
      </dgm:t>
    </dgm:pt>
    <dgm:pt modelId="{E3871263-0C6A-4993-B918-E7699D8B1E4E}">
      <dgm:prSet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1222 учащихся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DA6F4943-5FCB-4019-8B5A-027A3A55DDE2}" type="parTrans" cxnId="{0226A3E4-B785-4783-96A3-AB32B462BA88}">
      <dgm:prSet/>
      <dgm:spPr/>
      <dgm:t>
        <a:bodyPr/>
        <a:lstStyle/>
        <a:p>
          <a:endParaRPr lang="ru-RU"/>
        </a:p>
      </dgm:t>
    </dgm:pt>
    <dgm:pt modelId="{E4867BDD-24E4-4F13-975A-EA07C0624767}" type="sibTrans" cxnId="{0226A3E4-B785-4783-96A3-AB32B462BA88}">
      <dgm:prSet/>
      <dgm:spPr/>
      <dgm:t>
        <a:bodyPr/>
        <a:lstStyle/>
        <a:p>
          <a:endParaRPr lang="ru-RU"/>
        </a:p>
      </dgm:t>
    </dgm:pt>
    <dgm:pt modelId="{56371346-B0CB-47F7-909A-9BF00611D468}">
      <dgm:prSet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73 штатные единицы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B3EEBB64-F8EA-4617-BDBB-F6837841D668}" type="parTrans" cxnId="{C736356C-F2CA-4868-B89E-976EF16BA517}">
      <dgm:prSet/>
      <dgm:spPr/>
      <dgm:t>
        <a:bodyPr/>
        <a:lstStyle/>
        <a:p>
          <a:endParaRPr lang="ru-RU"/>
        </a:p>
      </dgm:t>
    </dgm:pt>
    <dgm:pt modelId="{5A5F0435-58A4-44F1-AA77-9448FB603A55}" type="sibTrans" cxnId="{C736356C-F2CA-4868-B89E-976EF16BA517}">
      <dgm:prSet/>
      <dgm:spPr/>
      <dgm:t>
        <a:bodyPr/>
        <a:lstStyle/>
        <a:p>
          <a:endParaRPr lang="ru-RU"/>
        </a:p>
      </dgm:t>
    </dgm:pt>
    <dgm:pt modelId="{37E69F74-CAF7-4869-95B2-317E1A24F9C8}" type="pres">
      <dgm:prSet presAssocID="{BD81A043-2022-414C-A5EC-D0E1E25A4BC7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21200D7-D1E0-4FE9-9D5D-FD08614FD7F8}" type="pres">
      <dgm:prSet presAssocID="{14323A26-618E-4A78-93A9-B86790BC5110}" presName="root" presStyleCnt="0"/>
      <dgm:spPr/>
    </dgm:pt>
    <dgm:pt modelId="{0C9C86F8-9919-4BBE-95D0-8F2D237B3929}" type="pres">
      <dgm:prSet presAssocID="{14323A26-618E-4A78-93A9-B86790BC5110}" presName="rootComposite" presStyleCnt="0"/>
      <dgm:spPr/>
    </dgm:pt>
    <dgm:pt modelId="{61D15BCB-374D-4359-A684-5FE97F9709AB}" type="pres">
      <dgm:prSet presAssocID="{14323A26-618E-4A78-93A9-B86790BC5110}" presName="rootText" presStyleLbl="node1" presStyleIdx="0" presStyleCnt="1"/>
      <dgm:spPr/>
      <dgm:t>
        <a:bodyPr/>
        <a:lstStyle/>
        <a:p>
          <a:endParaRPr lang="ru-RU"/>
        </a:p>
      </dgm:t>
    </dgm:pt>
    <dgm:pt modelId="{61A54608-E766-4C7A-B324-CE7B06847590}" type="pres">
      <dgm:prSet presAssocID="{14323A26-618E-4A78-93A9-B86790BC5110}" presName="rootConnector" presStyleLbl="node1" presStyleIdx="0" presStyleCnt="1"/>
      <dgm:spPr/>
      <dgm:t>
        <a:bodyPr/>
        <a:lstStyle/>
        <a:p>
          <a:endParaRPr lang="ru-RU"/>
        </a:p>
      </dgm:t>
    </dgm:pt>
    <dgm:pt modelId="{D53084FB-C7EE-42E0-96F1-6E0B08BF0CE0}" type="pres">
      <dgm:prSet presAssocID="{14323A26-618E-4A78-93A9-B86790BC5110}" presName="childShape" presStyleCnt="0"/>
      <dgm:spPr/>
    </dgm:pt>
    <dgm:pt modelId="{8CEFE055-018D-40C7-A499-50D66EF85611}" type="pres">
      <dgm:prSet presAssocID="{12290F72-7FA4-403D-94C8-6B45847A4D46}" presName="Name13" presStyleLbl="parChTrans1D2" presStyleIdx="0" presStyleCnt="4"/>
      <dgm:spPr/>
      <dgm:t>
        <a:bodyPr/>
        <a:lstStyle/>
        <a:p>
          <a:endParaRPr lang="ru-RU"/>
        </a:p>
      </dgm:t>
    </dgm:pt>
    <dgm:pt modelId="{88B32807-9DAF-4F62-BB1F-A7D0D8BA0A10}" type="pres">
      <dgm:prSet presAssocID="{EF3E3559-94CC-461E-8ABE-97D949CB6B08}" presName="childText" presStyleLbl="bgAcc1" presStyleIdx="0" presStyleCnt="4" custScaleY="617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981C24-D88A-4CB2-8523-2B713DD628E3}" type="pres">
      <dgm:prSet presAssocID="{9B30DEBE-991B-49D9-8D07-1E0CA48FA62C}" presName="Name13" presStyleLbl="parChTrans1D2" presStyleIdx="1" presStyleCnt="4"/>
      <dgm:spPr/>
      <dgm:t>
        <a:bodyPr/>
        <a:lstStyle/>
        <a:p>
          <a:endParaRPr lang="ru-RU"/>
        </a:p>
      </dgm:t>
    </dgm:pt>
    <dgm:pt modelId="{21BCE4D4-296B-4DE6-8415-8FBF14F93C7B}" type="pres">
      <dgm:prSet presAssocID="{197F8A35-3296-448C-852A-4F13C1D9C28D}" presName="childText" presStyleLbl="bgAcc1" presStyleIdx="1" presStyleCnt="4" custScaleY="529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9A0340-292F-444A-B662-04B155DE6DEF}" type="pres">
      <dgm:prSet presAssocID="{DA6F4943-5FCB-4019-8B5A-027A3A55DDE2}" presName="Name13" presStyleLbl="parChTrans1D2" presStyleIdx="2" presStyleCnt="4"/>
      <dgm:spPr/>
      <dgm:t>
        <a:bodyPr/>
        <a:lstStyle/>
        <a:p>
          <a:endParaRPr lang="ru-RU"/>
        </a:p>
      </dgm:t>
    </dgm:pt>
    <dgm:pt modelId="{C6F0B68B-021F-4BCB-AF21-F50DB1A55213}" type="pres">
      <dgm:prSet presAssocID="{E3871263-0C6A-4993-B918-E7699D8B1E4E}" presName="childText" presStyleLbl="bgAcc1" presStyleIdx="2" presStyleCnt="4" custScaleY="541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66F638-48A1-4C37-8F38-1D3E51A60C22}" type="pres">
      <dgm:prSet presAssocID="{B3EEBB64-F8EA-4617-BDBB-F6837841D668}" presName="Name13" presStyleLbl="parChTrans1D2" presStyleIdx="3" presStyleCnt="4"/>
      <dgm:spPr/>
      <dgm:t>
        <a:bodyPr/>
        <a:lstStyle/>
        <a:p>
          <a:endParaRPr lang="ru-RU"/>
        </a:p>
      </dgm:t>
    </dgm:pt>
    <dgm:pt modelId="{79E72187-E33E-4E7A-BBE7-42CA8DE33F0E}" type="pres">
      <dgm:prSet presAssocID="{56371346-B0CB-47F7-909A-9BF00611D468}" presName="childText" presStyleLbl="bgAcc1" presStyleIdx="3" presStyleCnt="4" custScaleY="755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547D81C-73AF-4BD7-BE9C-98CB8408BE68}" type="presOf" srcId="{14323A26-618E-4A78-93A9-B86790BC5110}" destId="{61D15BCB-374D-4359-A684-5FE97F9709AB}" srcOrd="0" destOrd="0" presId="urn:microsoft.com/office/officeart/2005/8/layout/hierarchy3"/>
    <dgm:cxn modelId="{D6FF3E84-0C88-4765-B820-290B5AEB4973}" type="presOf" srcId="{9B30DEBE-991B-49D9-8D07-1E0CA48FA62C}" destId="{84981C24-D88A-4CB2-8523-2B713DD628E3}" srcOrd="0" destOrd="0" presId="urn:microsoft.com/office/officeart/2005/8/layout/hierarchy3"/>
    <dgm:cxn modelId="{4B73006C-47CE-48A5-B636-35116E5A9B9C}" type="presOf" srcId="{EF3E3559-94CC-461E-8ABE-97D949CB6B08}" destId="{88B32807-9DAF-4F62-BB1F-A7D0D8BA0A10}" srcOrd="0" destOrd="0" presId="urn:microsoft.com/office/officeart/2005/8/layout/hierarchy3"/>
    <dgm:cxn modelId="{0226A3E4-B785-4783-96A3-AB32B462BA88}" srcId="{14323A26-618E-4A78-93A9-B86790BC5110}" destId="{E3871263-0C6A-4993-B918-E7699D8B1E4E}" srcOrd="2" destOrd="0" parTransId="{DA6F4943-5FCB-4019-8B5A-027A3A55DDE2}" sibTransId="{E4867BDD-24E4-4F13-975A-EA07C0624767}"/>
    <dgm:cxn modelId="{9456291C-52EF-4228-B22B-4A8CA0951363}" type="presOf" srcId="{B3EEBB64-F8EA-4617-BDBB-F6837841D668}" destId="{1A66F638-48A1-4C37-8F38-1D3E51A60C22}" srcOrd="0" destOrd="0" presId="urn:microsoft.com/office/officeart/2005/8/layout/hierarchy3"/>
    <dgm:cxn modelId="{C736356C-F2CA-4868-B89E-976EF16BA517}" srcId="{14323A26-618E-4A78-93A9-B86790BC5110}" destId="{56371346-B0CB-47F7-909A-9BF00611D468}" srcOrd="3" destOrd="0" parTransId="{B3EEBB64-F8EA-4617-BDBB-F6837841D668}" sibTransId="{5A5F0435-58A4-44F1-AA77-9448FB603A55}"/>
    <dgm:cxn modelId="{874CEE88-0E6C-463A-B7F6-0DFD6B642BC4}" type="presOf" srcId="{12290F72-7FA4-403D-94C8-6B45847A4D46}" destId="{8CEFE055-018D-40C7-A499-50D66EF85611}" srcOrd="0" destOrd="0" presId="urn:microsoft.com/office/officeart/2005/8/layout/hierarchy3"/>
    <dgm:cxn modelId="{D8BBD107-98AF-4EB3-938B-51AFDB656664}" srcId="{14323A26-618E-4A78-93A9-B86790BC5110}" destId="{197F8A35-3296-448C-852A-4F13C1D9C28D}" srcOrd="1" destOrd="0" parTransId="{9B30DEBE-991B-49D9-8D07-1E0CA48FA62C}" sibTransId="{13367DDA-3335-4862-8F1D-E85526F36788}"/>
    <dgm:cxn modelId="{9F13A4F1-4BD7-4AF4-887D-3E5E7740B760}" type="presOf" srcId="{56371346-B0CB-47F7-909A-9BF00611D468}" destId="{79E72187-E33E-4E7A-BBE7-42CA8DE33F0E}" srcOrd="0" destOrd="0" presId="urn:microsoft.com/office/officeart/2005/8/layout/hierarchy3"/>
    <dgm:cxn modelId="{50931FC5-2E80-4605-AF6F-29941636172C}" type="presOf" srcId="{DA6F4943-5FCB-4019-8B5A-027A3A55DDE2}" destId="{B99A0340-292F-444A-B662-04B155DE6DEF}" srcOrd="0" destOrd="0" presId="urn:microsoft.com/office/officeart/2005/8/layout/hierarchy3"/>
    <dgm:cxn modelId="{97E7EA4B-8358-4D94-B0B6-112AC38E53D9}" type="presOf" srcId="{BD81A043-2022-414C-A5EC-D0E1E25A4BC7}" destId="{37E69F74-CAF7-4869-95B2-317E1A24F9C8}" srcOrd="0" destOrd="0" presId="urn:microsoft.com/office/officeart/2005/8/layout/hierarchy3"/>
    <dgm:cxn modelId="{C6331815-CE39-4666-878A-721E7097DD30}" srcId="{BD81A043-2022-414C-A5EC-D0E1E25A4BC7}" destId="{14323A26-618E-4A78-93A9-B86790BC5110}" srcOrd="0" destOrd="0" parTransId="{40424047-97AB-40AC-90D6-706939159B3E}" sibTransId="{5647F55E-D1B9-45A2-9A50-E30E59730DDE}"/>
    <dgm:cxn modelId="{D51044FA-C7CC-4B7B-802C-6C8222EA0582}" type="presOf" srcId="{197F8A35-3296-448C-852A-4F13C1D9C28D}" destId="{21BCE4D4-296B-4DE6-8415-8FBF14F93C7B}" srcOrd="0" destOrd="0" presId="urn:microsoft.com/office/officeart/2005/8/layout/hierarchy3"/>
    <dgm:cxn modelId="{E90EB2F3-633E-4474-9D27-AAE7D6F44673}" type="presOf" srcId="{E3871263-0C6A-4993-B918-E7699D8B1E4E}" destId="{C6F0B68B-021F-4BCB-AF21-F50DB1A55213}" srcOrd="0" destOrd="0" presId="urn:microsoft.com/office/officeart/2005/8/layout/hierarchy3"/>
    <dgm:cxn modelId="{45B224D8-5078-4677-ADDD-8E101DB06E7F}" srcId="{14323A26-618E-4A78-93A9-B86790BC5110}" destId="{EF3E3559-94CC-461E-8ABE-97D949CB6B08}" srcOrd="0" destOrd="0" parTransId="{12290F72-7FA4-403D-94C8-6B45847A4D46}" sibTransId="{6E52C54F-A408-4556-95EC-EAFE92DC1B0C}"/>
    <dgm:cxn modelId="{CC5D0FE7-B009-4B72-8450-76D1A31AFBF1}" type="presOf" srcId="{14323A26-618E-4A78-93A9-B86790BC5110}" destId="{61A54608-E766-4C7A-B324-CE7B06847590}" srcOrd="1" destOrd="0" presId="urn:microsoft.com/office/officeart/2005/8/layout/hierarchy3"/>
    <dgm:cxn modelId="{185BA2C2-1EA8-45C9-B51A-740981A8CD12}" type="presParOf" srcId="{37E69F74-CAF7-4869-95B2-317E1A24F9C8}" destId="{521200D7-D1E0-4FE9-9D5D-FD08614FD7F8}" srcOrd="0" destOrd="0" presId="urn:microsoft.com/office/officeart/2005/8/layout/hierarchy3"/>
    <dgm:cxn modelId="{D5FBC02F-8AE9-47C1-9227-A442B09F2AA9}" type="presParOf" srcId="{521200D7-D1E0-4FE9-9D5D-FD08614FD7F8}" destId="{0C9C86F8-9919-4BBE-95D0-8F2D237B3929}" srcOrd="0" destOrd="0" presId="urn:microsoft.com/office/officeart/2005/8/layout/hierarchy3"/>
    <dgm:cxn modelId="{373DE4C7-F24C-4098-8DB7-D10B104D42BA}" type="presParOf" srcId="{0C9C86F8-9919-4BBE-95D0-8F2D237B3929}" destId="{61D15BCB-374D-4359-A684-5FE97F9709AB}" srcOrd="0" destOrd="0" presId="urn:microsoft.com/office/officeart/2005/8/layout/hierarchy3"/>
    <dgm:cxn modelId="{5BFF59FC-8035-434B-9F73-8F3EACA1B2E1}" type="presParOf" srcId="{0C9C86F8-9919-4BBE-95D0-8F2D237B3929}" destId="{61A54608-E766-4C7A-B324-CE7B06847590}" srcOrd="1" destOrd="0" presId="urn:microsoft.com/office/officeart/2005/8/layout/hierarchy3"/>
    <dgm:cxn modelId="{F21153DD-A8BD-4C06-92F3-73D996627D79}" type="presParOf" srcId="{521200D7-D1E0-4FE9-9D5D-FD08614FD7F8}" destId="{D53084FB-C7EE-42E0-96F1-6E0B08BF0CE0}" srcOrd="1" destOrd="0" presId="urn:microsoft.com/office/officeart/2005/8/layout/hierarchy3"/>
    <dgm:cxn modelId="{E8824A67-3A05-405F-BF24-D1F5D8696F04}" type="presParOf" srcId="{D53084FB-C7EE-42E0-96F1-6E0B08BF0CE0}" destId="{8CEFE055-018D-40C7-A499-50D66EF85611}" srcOrd="0" destOrd="0" presId="urn:microsoft.com/office/officeart/2005/8/layout/hierarchy3"/>
    <dgm:cxn modelId="{F4137BE7-429D-4E07-8405-6E37740388B9}" type="presParOf" srcId="{D53084FB-C7EE-42E0-96F1-6E0B08BF0CE0}" destId="{88B32807-9DAF-4F62-BB1F-A7D0D8BA0A10}" srcOrd="1" destOrd="0" presId="urn:microsoft.com/office/officeart/2005/8/layout/hierarchy3"/>
    <dgm:cxn modelId="{41E53717-53B0-4D83-B4D2-DED91D0C6623}" type="presParOf" srcId="{D53084FB-C7EE-42E0-96F1-6E0B08BF0CE0}" destId="{84981C24-D88A-4CB2-8523-2B713DD628E3}" srcOrd="2" destOrd="0" presId="urn:microsoft.com/office/officeart/2005/8/layout/hierarchy3"/>
    <dgm:cxn modelId="{70A6A966-A8B6-4E3F-BDB7-401E1BC86FB7}" type="presParOf" srcId="{D53084FB-C7EE-42E0-96F1-6E0B08BF0CE0}" destId="{21BCE4D4-296B-4DE6-8415-8FBF14F93C7B}" srcOrd="3" destOrd="0" presId="urn:microsoft.com/office/officeart/2005/8/layout/hierarchy3"/>
    <dgm:cxn modelId="{EC1F25C6-A4FE-4D85-BDE9-8EBBB7A2C449}" type="presParOf" srcId="{D53084FB-C7EE-42E0-96F1-6E0B08BF0CE0}" destId="{B99A0340-292F-444A-B662-04B155DE6DEF}" srcOrd="4" destOrd="0" presId="urn:microsoft.com/office/officeart/2005/8/layout/hierarchy3"/>
    <dgm:cxn modelId="{4E62E24A-24E2-4A95-A933-C6002EEF99BD}" type="presParOf" srcId="{D53084FB-C7EE-42E0-96F1-6E0B08BF0CE0}" destId="{C6F0B68B-021F-4BCB-AF21-F50DB1A55213}" srcOrd="5" destOrd="0" presId="urn:microsoft.com/office/officeart/2005/8/layout/hierarchy3"/>
    <dgm:cxn modelId="{A55FCC7A-E2A9-438C-9675-EFAF0640C499}" type="presParOf" srcId="{D53084FB-C7EE-42E0-96F1-6E0B08BF0CE0}" destId="{1A66F638-48A1-4C37-8F38-1D3E51A60C22}" srcOrd="6" destOrd="0" presId="urn:microsoft.com/office/officeart/2005/8/layout/hierarchy3"/>
    <dgm:cxn modelId="{5EB5579A-ADF5-4CBC-9449-6931FDDA3FFE}" type="presParOf" srcId="{D53084FB-C7EE-42E0-96F1-6E0B08BF0CE0}" destId="{79E72187-E33E-4E7A-BBE7-42CA8DE33F0E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2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E6370165-F04E-4FE0-A7A7-D140972FD950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2B52041-5712-4257-99CA-50FB87B8FEA7}">
      <dgm:prSet phldrT="[Текст]" custT="1"/>
      <dgm:spPr/>
      <dgm:t>
        <a:bodyPr/>
        <a:lstStyle/>
        <a:p>
          <a:r>
            <a: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Предупреждение и ликвидация последствий чрезвычайных ситуаций и стихийных бедствий природного и техногенного характера</a:t>
          </a:r>
          <a:endParaRPr lang="ru-RU" sz="14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6A091007-AFC6-410A-8084-A8B89228E318}" type="parTrans" cxnId="{D5D34FCF-FC47-4BCF-8B72-D05483B6DE13}">
      <dgm:prSet/>
      <dgm:spPr/>
      <dgm:t>
        <a:bodyPr/>
        <a:lstStyle/>
        <a:p>
          <a:endParaRPr lang="ru-RU"/>
        </a:p>
      </dgm:t>
    </dgm:pt>
    <dgm:pt modelId="{F878067D-1DD5-4D8A-8908-F9B5F242AB7A}" type="sibTrans" cxnId="{D5D34FCF-FC47-4BCF-8B72-D05483B6DE13}">
      <dgm:prSet/>
      <dgm:spPr/>
      <dgm:t>
        <a:bodyPr/>
        <a:lstStyle/>
        <a:p>
          <a:endParaRPr lang="ru-RU"/>
        </a:p>
      </dgm:t>
    </dgm:pt>
    <dgm:pt modelId="{D9D759D5-E286-45E9-AB2B-2402D4FFF020}">
      <dgm:prSet custT="1"/>
      <dgm:spPr/>
      <dgm:t>
        <a:bodyPr/>
        <a:lstStyle/>
        <a:p>
          <a:r>
            <a:rPr lang="ru-RU" sz="1400" dirty="0" smtClean="0"/>
            <a:t> </a:t>
          </a:r>
          <a:r>
            <a: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Обеспечение деятельности учреждения</a:t>
          </a:r>
          <a:endParaRPr lang="ru-RU" sz="14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7F6659D-96FF-4A2F-8B75-4986956BF8E6}" type="sibTrans" cxnId="{F552B7B7-4A98-4339-8726-68EC45E2640B}">
      <dgm:prSet/>
      <dgm:spPr/>
      <dgm:t>
        <a:bodyPr/>
        <a:lstStyle/>
        <a:p>
          <a:endParaRPr lang="ru-RU"/>
        </a:p>
      </dgm:t>
    </dgm:pt>
    <dgm:pt modelId="{7079299A-E2CE-432E-BBBC-62CFDC7D054C}" type="parTrans" cxnId="{F552B7B7-4A98-4339-8726-68EC45E2640B}">
      <dgm:prSet/>
      <dgm:spPr/>
      <dgm:t>
        <a:bodyPr/>
        <a:lstStyle/>
        <a:p>
          <a:endParaRPr lang="ru-RU"/>
        </a:p>
      </dgm:t>
    </dgm:pt>
    <dgm:pt modelId="{B47EAC0F-4BCC-46DA-AF77-D994BD35329C}">
      <dgm:prSet custT="1"/>
      <dgm:spPr>
        <a:solidFill>
          <a:schemeClr val="accent4">
            <a:lumMod val="60000"/>
            <a:lumOff val="40000"/>
            <a:alpha val="90000"/>
          </a:schemeClr>
        </a:solidFill>
      </dgm:spPr>
      <dgm:t>
        <a:bodyPr/>
        <a:lstStyle/>
        <a:p>
          <a:pPr algn="ctr"/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2292,0 тыс. рублей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2288383E-7D16-475D-BAE4-54857B6F5360}" type="sibTrans" cxnId="{BEF5DF21-3241-4404-AB47-38F1F7DE5155}">
      <dgm:prSet/>
      <dgm:spPr/>
      <dgm:t>
        <a:bodyPr/>
        <a:lstStyle/>
        <a:p>
          <a:endParaRPr lang="ru-RU"/>
        </a:p>
      </dgm:t>
    </dgm:pt>
    <dgm:pt modelId="{72E1DB84-480E-4C4E-8651-5A4E5C7B42A4}" type="parTrans" cxnId="{BEF5DF21-3241-4404-AB47-38F1F7DE5155}">
      <dgm:prSet/>
      <dgm:spPr/>
      <dgm:t>
        <a:bodyPr/>
        <a:lstStyle/>
        <a:p>
          <a:endParaRPr lang="ru-RU"/>
        </a:p>
      </dgm:t>
    </dgm:pt>
    <dgm:pt modelId="{D5F05D8C-2BAB-40F2-9E9C-01361FCF1925}">
      <dgm:prSet custT="1"/>
      <dgm:spPr>
        <a:solidFill>
          <a:schemeClr val="accent4">
            <a:lumMod val="60000"/>
            <a:lumOff val="40000"/>
            <a:alpha val="90000"/>
          </a:schemeClr>
        </a:solidFill>
      </dgm:spPr>
      <dgm:t>
        <a:bodyPr/>
        <a:lstStyle/>
        <a:p>
          <a:pPr algn="ctr"/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DB6BE0BC-4568-415D-9175-4F62687D765E}" type="parTrans" cxnId="{548F28B6-53A6-4CF1-8698-E650ADDD35C8}">
      <dgm:prSet/>
      <dgm:spPr/>
      <dgm:t>
        <a:bodyPr/>
        <a:lstStyle/>
        <a:p>
          <a:endParaRPr lang="ru-RU"/>
        </a:p>
      </dgm:t>
    </dgm:pt>
    <dgm:pt modelId="{E5D76D0A-1F19-4314-8549-03961D9352F3}" type="sibTrans" cxnId="{548F28B6-53A6-4CF1-8698-E650ADDD35C8}">
      <dgm:prSet/>
      <dgm:spPr/>
      <dgm:t>
        <a:bodyPr/>
        <a:lstStyle/>
        <a:p>
          <a:endParaRPr lang="ru-RU"/>
        </a:p>
      </dgm:t>
    </dgm:pt>
    <dgm:pt modelId="{5D93F979-3828-427E-A99C-C69D4B9096DC}">
      <dgm:prSet custT="1"/>
      <dgm:spPr>
        <a:solidFill>
          <a:schemeClr val="accent4">
            <a:lumMod val="60000"/>
            <a:lumOff val="40000"/>
            <a:alpha val="90000"/>
          </a:schemeClr>
        </a:solidFill>
      </dgm:spPr>
      <dgm:t>
        <a:bodyPr/>
        <a:lstStyle/>
        <a:p>
          <a:pPr algn="ctr"/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1B4E9BD8-B0C6-442B-AE90-1ABFA3659797}" type="parTrans" cxnId="{FD1492E8-A6EE-4DBA-BEA2-8E9D08BFB941}">
      <dgm:prSet/>
      <dgm:spPr/>
      <dgm:t>
        <a:bodyPr/>
        <a:lstStyle/>
        <a:p>
          <a:endParaRPr lang="ru-RU"/>
        </a:p>
      </dgm:t>
    </dgm:pt>
    <dgm:pt modelId="{918BC2D1-3135-4211-80C6-55B339A2EE7D}" type="sibTrans" cxnId="{FD1492E8-A6EE-4DBA-BEA2-8E9D08BFB941}">
      <dgm:prSet/>
      <dgm:spPr/>
      <dgm:t>
        <a:bodyPr/>
        <a:lstStyle/>
        <a:p>
          <a:endParaRPr lang="ru-RU"/>
        </a:p>
      </dgm:t>
    </dgm:pt>
    <dgm:pt modelId="{53CB4BE1-6A27-44EA-B8B0-136FD9789BF5}">
      <dgm:prSet custT="1"/>
      <dgm:spPr>
        <a:solidFill>
          <a:schemeClr val="accent4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98,6 тыс. рублей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20DE62E2-F7A3-4B5A-81A9-011FFD671FEC}" type="parTrans" cxnId="{A4B4847A-517C-4D3D-B586-A6ADD5907810}">
      <dgm:prSet/>
      <dgm:spPr/>
      <dgm:t>
        <a:bodyPr/>
        <a:lstStyle/>
        <a:p>
          <a:endParaRPr lang="ru-RU"/>
        </a:p>
      </dgm:t>
    </dgm:pt>
    <dgm:pt modelId="{24DA7A5F-5C9A-4059-BA4B-853ACF88349B}" type="sibTrans" cxnId="{A4B4847A-517C-4D3D-B586-A6ADD5907810}">
      <dgm:prSet/>
      <dgm:spPr/>
      <dgm:t>
        <a:bodyPr/>
        <a:lstStyle/>
        <a:p>
          <a:endParaRPr lang="ru-RU"/>
        </a:p>
      </dgm:t>
    </dgm:pt>
    <dgm:pt modelId="{EEC8A02F-F0EF-4104-B5F4-3E61C8509270}">
      <dgm:prSet custT="1"/>
      <dgm:spPr>
        <a:solidFill>
          <a:schemeClr val="accent4">
            <a:lumMod val="60000"/>
            <a:lumOff val="40000"/>
            <a:alpha val="90000"/>
          </a:schemeClr>
        </a:solidFill>
      </dgm:spPr>
      <dgm:t>
        <a:bodyPr/>
        <a:lstStyle/>
        <a:p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3CE06EA5-0361-43AE-B2F5-2EE29C125881}" type="parTrans" cxnId="{A4D5AB06-3081-44A2-BCEF-9DD8649A9D94}">
      <dgm:prSet/>
      <dgm:spPr/>
      <dgm:t>
        <a:bodyPr/>
        <a:lstStyle/>
        <a:p>
          <a:endParaRPr lang="ru-RU"/>
        </a:p>
      </dgm:t>
    </dgm:pt>
    <dgm:pt modelId="{693C403B-4D50-4395-B957-7EC0FAF100A8}" type="sibTrans" cxnId="{A4D5AB06-3081-44A2-BCEF-9DD8649A9D94}">
      <dgm:prSet/>
      <dgm:spPr/>
      <dgm:t>
        <a:bodyPr/>
        <a:lstStyle/>
        <a:p>
          <a:endParaRPr lang="ru-RU"/>
        </a:p>
      </dgm:t>
    </dgm:pt>
    <dgm:pt modelId="{026C5A45-B0D6-4566-B3A8-6CBA0E6A5AC7}">
      <dgm:prSet custT="1"/>
      <dgm:spPr>
        <a:solidFill>
          <a:schemeClr val="accent4">
            <a:lumMod val="60000"/>
            <a:lumOff val="40000"/>
            <a:alpha val="90000"/>
          </a:schemeClr>
        </a:solidFill>
      </dgm:spPr>
      <dgm:t>
        <a:bodyPr/>
        <a:lstStyle/>
        <a:p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F3DDB495-4067-487D-9C0E-E44D1E152295}" type="parTrans" cxnId="{F833CD62-A53D-4F07-A12F-F9B59B28BCA1}">
      <dgm:prSet/>
      <dgm:spPr/>
      <dgm:t>
        <a:bodyPr/>
        <a:lstStyle/>
        <a:p>
          <a:endParaRPr lang="ru-RU"/>
        </a:p>
      </dgm:t>
    </dgm:pt>
    <dgm:pt modelId="{2A1BB153-672D-4D46-B478-18E5F511B326}" type="sibTrans" cxnId="{F833CD62-A53D-4F07-A12F-F9B59B28BCA1}">
      <dgm:prSet/>
      <dgm:spPr/>
      <dgm:t>
        <a:bodyPr/>
        <a:lstStyle/>
        <a:p>
          <a:endParaRPr lang="ru-RU"/>
        </a:p>
      </dgm:t>
    </dgm:pt>
    <dgm:pt modelId="{421E87C7-F779-4131-A123-34FE6F9139EE}" type="pres">
      <dgm:prSet presAssocID="{E6370165-F04E-4FE0-A7A7-D140972FD950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71F54EB-9EB5-4B03-ADA2-49D2CAF21D6D}" type="pres">
      <dgm:prSet presAssocID="{D9D759D5-E286-45E9-AB2B-2402D4FFF020}" presName="linNode" presStyleCnt="0"/>
      <dgm:spPr/>
    </dgm:pt>
    <dgm:pt modelId="{DFC01771-8276-4669-A992-5299E1816817}" type="pres">
      <dgm:prSet presAssocID="{D9D759D5-E286-45E9-AB2B-2402D4FFF020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CEC96E-B32B-4BE1-B8A9-618C45F0619F}" type="pres">
      <dgm:prSet presAssocID="{D9D759D5-E286-45E9-AB2B-2402D4FFF020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58A51F-8C7B-4D98-AB77-51B18912CC8C}" type="pres">
      <dgm:prSet presAssocID="{C7F6659D-96FF-4A2F-8B75-4986956BF8E6}" presName="spacing" presStyleCnt="0"/>
      <dgm:spPr/>
    </dgm:pt>
    <dgm:pt modelId="{3FBEDCD6-A1C2-43F7-8906-518BB1312E59}" type="pres">
      <dgm:prSet presAssocID="{42B52041-5712-4257-99CA-50FB87B8FEA7}" presName="linNode" presStyleCnt="0"/>
      <dgm:spPr/>
    </dgm:pt>
    <dgm:pt modelId="{1886F56B-A5A8-4E5E-A549-B2D538018BD7}" type="pres">
      <dgm:prSet presAssocID="{42B52041-5712-4257-99CA-50FB87B8FEA7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87D768-0D85-4B89-BF9B-524949620666}" type="pres">
      <dgm:prSet presAssocID="{42B52041-5712-4257-99CA-50FB87B8FEA7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71AF62C-C195-4FE2-AD32-17B87A01B926}" type="presOf" srcId="{42B52041-5712-4257-99CA-50FB87B8FEA7}" destId="{1886F56B-A5A8-4E5E-A549-B2D538018BD7}" srcOrd="0" destOrd="0" presId="urn:microsoft.com/office/officeart/2005/8/layout/vList6"/>
    <dgm:cxn modelId="{548F28B6-53A6-4CF1-8698-E650ADDD35C8}" srcId="{D9D759D5-E286-45E9-AB2B-2402D4FFF020}" destId="{D5F05D8C-2BAB-40F2-9E9C-01361FCF1925}" srcOrd="0" destOrd="0" parTransId="{DB6BE0BC-4568-415D-9175-4F62687D765E}" sibTransId="{E5D76D0A-1F19-4314-8549-03961D9352F3}"/>
    <dgm:cxn modelId="{D5D34FCF-FC47-4BCF-8B72-D05483B6DE13}" srcId="{E6370165-F04E-4FE0-A7A7-D140972FD950}" destId="{42B52041-5712-4257-99CA-50FB87B8FEA7}" srcOrd="1" destOrd="0" parTransId="{6A091007-AFC6-410A-8084-A8B89228E318}" sibTransId="{F878067D-1DD5-4D8A-8908-F9B5F242AB7A}"/>
    <dgm:cxn modelId="{21CA3FBF-CE22-4AF5-9B15-80078FEFFA1E}" type="presOf" srcId="{E6370165-F04E-4FE0-A7A7-D140972FD950}" destId="{421E87C7-F779-4131-A123-34FE6F9139EE}" srcOrd="0" destOrd="0" presId="urn:microsoft.com/office/officeart/2005/8/layout/vList6"/>
    <dgm:cxn modelId="{4DF09153-9B61-4C94-BD45-AFCCA2A4027C}" type="presOf" srcId="{D5F05D8C-2BAB-40F2-9E9C-01361FCF1925}" destId="{26CEC96E-B32B-4BE1-B8A9-618C45F0619F}" srcOrd="0" destOrd="0" presId="urn:microsoft.com/office/officeart/2005/8/layout/vList6"/>
    <dgm:cxn modelId="{F833CD62-A53D-4F07-A12F-F9B59B28BCA1}" srcId="{42B52041-5712-4257-99CA-50FB87B8FEA7}" destId="{026C5A45-B0D6-4566-B3A8-6CBA0E6A5AC7}" srcOrd="1" destOrd="0" parTransId="{F3DDB495-4067-487D-9C0E-E44D1E152295}" sibTransId="{2A1BB153-672D-4D46-B478-18E5F511B326}"/>
    <dgm:cxn modelId="{CF99FFEC-8633-4784-B0E9-7E61651E662B}" type="presOf" srcId="{5D93F979-3828-427E-A99C-C69D4B9096DC}" destId="{26CEC96E-B32B-4BE1-B8A9-618C45F0619F}" srcOrd="0" destOrd="1" presId="urn:microsoft.com/office/officeart/2005/8/layout/vList6"/>
    <dgm:cxn modelId="{FD1492E8-A6EE-4DBA-BEA2-8E9D08BFB941}" srcId="{D9D759D5-E286-45E9-AB2B-2402D4FFF020}" destId="{5D93F979-3828-427E-A99C-C69D4B9096DC}" srcOrd="1" destOrd="0" parTransId="{1B4E9BD8-B0C6-442B-AE90-1ABFA3659797}" sibTransId="{918BC2D1-3135-4211-80C6-55B339A2EE7D}"/>
    <dgm:cxn modelId="{B7A74609-D446-4D22-B0F7-81A98367D438}" type="presOf" srcId="{026C5A45-B0D6-4566-B3A8-6CBA0E6A5AC7}" destId="{E987D768-0D85-4B89-BF9B-524949620666}" srcOrd="0" destOrd="1" presId="urn:microsoft.com/office/officeart/2005/8/layout/vList6"/>
    <dgm:cxn modelId="{A4D5AB06-3081-44A2-BCEF-9DD8649A9D94}" srcId="{42B52041-5712-4257-99CA-50FB87B8FEA7}" destId="{EEC8A02F-F0EF-4104-B5F4-3E61C8509270}" srcOrd="0" destOrd="0" parTransId="{3CE06EA5-0361-43AE-B2F5-2EE29C125881}" sibTransId="{693C403B-4D50-4395-B957-7EC0FAF100A8}"/>
    <dgm:cxn modelId="{22D5927D-C4E6-4F9B-AD81-BB0EA206B741}" type="presOf" srcId="{53CB4BE1-6A27-44EA-B8B0-136FD9789BF5}" destId="{E987D768-0D85-4B89-BF9B-524949620666}" srcOrd="0" destOrd="2" presId="urn:microsoft.com/office/officeart/2005/8/layout/vList6"/>
    <dgm:cxn modelId="{85392525-37B6-467B-90B6-2EB04B28F0AC}" type="presOf" srcId="{D9D759D5-E286-45E9-AB2B-2402D4FFF020}" destId="{DFC01771-8276-4669-A992-5299E1816817}" srcOrd="0" destOrd="0" presId="urn:microsoft.com/office/officeart/2005/8/layout/vList6"/>
    <dgm:cxn modelId="{F552B7B7-4A98-4339-8726-68EC45E2640B}" srcId="{E6370165-F04E-4FE0-A7A7-D140972FD950}" destId="{D9D759D5-E286-45E9-AB2B-2402D4FFF020}" srcOrd="0" destOrd="0" parTransId="{7079299A-E2CE-432E-BBBC-62CFDC7D054C}" sibTransId="{C7F6659D-96FF-4A2F-8B75-4986956BF8E6}"/>
    <dgm:cxn modelId="{6E98BB24-2766-4018-997F-C2A88AC99939}" type="presOf" srcId="{B47EAC0F-4BCC-46DA-AF77-D994BD35329C}" destId="{26CEC96E-B32B-4BE1-B8A9-618C45F0619F}" srcOrd="0" destOrd="2" presId="urn:microsoft.com/office/officeart/2005/8/layout/vList6"/>
    <dgm:cxn modelId="{BEF5DF21-3241-4404-AB47-38F1F7DE5155}" srcId="{D9D759D5-E286-45E9-AB2B-2402D4FFF020}" destId="{B47EAC0F-4BCC-46DA-AF77-D994BD35329C}" srcOrd="2" destOrd="0" parTransId="{72E1DB84-480E-4C4E-8651-5A4E5C7B42A4}" sibTransId="{2288383E-7D16-475D-BAE4-54857B6F5360}"/>
    <dgm:cxn modelId="{750ABC6C-8A80-4E2A-9EEC-14F7A8579C92}" type="presOf" srcId="{EEC8A02F-F0EF-4104-B5F4-3E61C8509270}" destId="{E987D768-0D85-4B89-BF9B-524949620666}" srcOrd="0" destOrd="0" presId="urn:microsoft.com/office/officeart/2005/8/layout/vList6"/>
    <dgm:cxn modelId="{A4B4847A-517C-4D3D-B586-A6ADD5907810}" srcId="{42B52041-5712-4257-99CA-50FB87B8FEA7}" destId="{53CB4BE1-6A27-44EA-B8B0-136FD9789BF5}" srcOrd="2" destOrd="0" parTransId="{20DE62E2-F7A3-4B5A-81A9-011FFD671FEC}" sibTransId="{24DA7A5F-5C9A-4059-BA4B-853ACF88349B}"/>
    <dgm:cxn modelId="{676B6368-2079-46C4-8624-F3C530B5B411}" type="presParOf" srcId="{421E87C7-F779-4131-A123-34FE6F9139EE}" destId="{771F54EB-9EB5-4B03-ADA2-49D2CAF21D6D}" srcOrd="0" destOrd="0" presId="urn:microsoft.com/office/officeart/2005/8/layout/vList6"/>
    <dgm:cxn modelId="{DDC66531-329A-4B3F-85EA-D2764259E154}" type="presParOf" srcId="{771F54EB-9EB5-4B03-ADA2-49D2CAF21D6D}" destId="{DFC01771-8276-4669-A992-5299E1816817}" srcOrd="0" destOrd="0" presId="urn:microsoft.com/office/officeart/2005/8/layout/vList6"/>
    <dgm:cxn modelId="{04ECB43D-68C6-4FC2-AADC-A406B413B423}" type="presParOf" srcId="{771F54EB-9EB5-4B03-ADA2-49D2CAF21D6D}" destId="{26CEC96E-B32B-4BE1-B8A9-618C45F0619F}" srcOrd="1" destOrd="0" presId="urn:microsoft.com/office/officeart/2005/8/layout/vList6"/>
    <dgm:cxn modelId="{4BFC295C-11D6-45EF-8028-40622E1EB842}" type="presParOf" srcId="{421E87C7-F779-4131-A123-34FE6F9139EE}" destId="{C358A51F-8C7B-4D98-AB77-51B18912CC8C}" srcOrd="1" destOrd="0" presId="urn:microsoft.com/office/officeart/2005/8/layout/vList6"/>
    <dgm:cxn modelId="{F91951FE-494B-42E4-B41E-C3A1696842CB}" type="presParOf" srcId="{421E87C7-F779-4131-A123-34FE6F9139EE}" destId="{3FBEDCD6-A1C2-43F7-8906-518BB1312E59}" srcOrd="2" destOrd="0" presId="urn:microsoft.com/office/officeart/2005/8/layout/vList6"/>
    <dgm:cxn modelId="{6D8B2D5D-9B59-4841-91C5-67943419199C}" type="presParOf" srcId="{3FBEDCD6-A1C2-43F7-8906-518BB1312E59}" destId="{1886F56B-A5A8-4E5E-A549-B2D538018BD7}" srcOrd="0" destOrd="0" presId="urn:microsoft.com/office/officeart/2005/8/layout/vList6"/>
    <dgm:cxn modelId="{0A25AD48-AFCE-4274-816C-3BFA5562E11A}" type="presParOf" srcId="{3FBEDCD6-A1C2-43F7-8906-518BB1312E59}" destId="{E987D768-0D85-4B89-BF9B-524949620666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8337B342-045A-44EF-BD32-A46AB6FB379D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E4B3C05-2B76-4B9B-AEAD-9BB1DE6B7F25}">
      <dgm:prSet custT="1"/>
      <dgm:spPr/>
      <dgm:t>
        <a:bodyPr/>
        <a:lstStyle/>
        <a:p>
          <a:pPr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Расходы на решение общегосударственных вопросов – 353,2 тыс. рублей</a:t>
          </a:r>
          <a:endParaRPr lang="ru-RU" sz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3AFC1551-2DE3-4635-88BD-61163171E0DC}" type="parTrans" cxnId="{DC583CEC-5C39-4968-8118-E367FEE1F86D}">
      <dgm:prSet/>
      <dgm:spPr/>
      <dgm:t>
        <a:bodyPr/>
        <a:lstStyle/>
        <a:p>
          <a:endParaRPr lang="ru-RU"/>
        </a:p>
      </dgm:t>
    </dgm:pt>
    <dgm:pt modelId="{35F4206F-991E-42B6-89B5-18973C1ABF27}" type="sibTrans" cxnId="{DC583CEC-5C39-4968-8118-E367FEE1F86D}">
      <dgm:prSet/>
      <dgm:spPr/>
      <dgm:t>
        <a:bodyPr/>
        <a:lstStyle/>
        <a:p>
          <a:endParaRPr lang="ru-RU"/>
        </a:p>
      </dgm:t>
    </dgm:pt>
    <dgm:pt modelId="{F748FF45-48E3-462B-ADE4-5E7BF9B4C644}">
      <dgm:prSet custT="1"/>
      <dgm:spPr/>
      <dgm:t>
        <a:bodyPr/>
        <a:lstStyle/>
        <a:p>
          <a:r>
            <a: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Расходы в области дополнительного образования – 21 420,1 тыс.  рублей</a:t>
          </a:r>
          <a:endParaRPr lang="ru-RU" sz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847B89A-6AAF-494D-9532-4BB0003CC3DA}" type="parTrans" cxnId="{F04033BF-F83B-4090-8EA8-922FD047B8E8}">
      <dgm:prSet/>
      <dgm:spPr/>
      <dgm:t>
        <a:bodyPr/>
        <a:lstStyle/>
        <a:p>
          <a:endParaRPr lang="ru-RU"/>
        </a:p>
      </dgm:t>
    </dgm:pt>
    <dgm:pt modelId="{E4268088-BA9A-4EBF-9CA3-4EB65CB7C8A5}" type="sibTrans" cxnId="{F04033BF-F83B-4090-8EA8-922FD047B8E8}">
      <dgm:prSet/>
      <dgm:spPr/>
      <dgm:t>
        <a:bodyPr/>
        <a:lstStyle/>
        <a:p>
          <a:endParaRPr lang="ru-RU"/>
        </a:p>
      </dgm:t>
    </dgm:pt>
    <dgm:pt modelId="{7958B11B-3F1D-437B-A2FA-0DF291089612}">
      <dgm:prSet custT="1"/>
      <dgm:spPr>
        <a:solidFill>
          <a:schemeClr val="accent4">
            <a:lumMod val="60000"/>
            <a:lumOff val="40000"/>
            <a:alpha val="90000"/>
          </a:schemeClr>
        </a:solidFill>
      </dgm:spPr>
      <dgm:t>
        <a:bodyPr anchor="ctr"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ДЦП «Общегородские, праздничные, выездные мероприятия на 2012-2014 годы» – 353,2 тыс. рублей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E8535DF2-B548-43D5-BDBF-49371D042BC9}" type="parTrans" cxnId="{AED6EAC5-BE0A-4BCB-B89A-7D8C7AB7FFF6}">
      <dgm:prSet/>
      <dgm:spPr/>
      <dgm:t>
        <a:bodyPr/>
        <a:lstStyle/>
        <a:p>
          <a:endParaRPr lang="ru-RU"/>
        </a:p>
      </dgm:t>
    </dgm:pt>
    <dgm:pt modelId="{5B4E67BE-76EA-45A6-AA3C-7A221AA4E806}" type="sibTrans" cxnId="{AED6EAC5-BE0A-4BCB-B89A-7D8C7AB7FFF6}">
      <dgm:prSet/>
      <dgm:spPr/>
      <dgm:t>
        <a:bodyPr/>
        <a:lstStyle/>
        <a:p>
          <a:endParaRPr lang="ru-RU"/>
        </a:p>
      </dgm:t>
    </dgm:pt>
    <dgm:pt modelId="{76FC6854-85A6-4F9C-8159-93B13EA315C6}">
      <dgm:prSet custT="1"/>
      <dgm:spPr>
        <a:solidFill>
          <a:schemeClr val="accent4">
            <a:lumMod val="60000"/>
            <a:lumOff val="40000"/>
            <a:alpha val="90000"/>
          </a:schemeClr>
        </a:solidFill>
      </dgm:spPr>
      <dgm:t>
        <a:bodyPr anchor="ctr"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Расходы за счет средств местного бюджета – 19583,2 тыс. рублей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B761D7B9-628A-4CAB-B566-C12C3D38DBB9}" type="parTrans" cxnId="{B985238F-508A-41BC-957E-C292D9A2415C}">
      <dgm:prSet/>
      <dgm:spPr/>
      <dgm:t>
        <a:bodyPr/>
        <a:lstStyle/>
        <a:p>
          <a:endParaRPr lang="ru-RU"/>
        </a:p>
      </dgm:t>
    </dgm:pt>
    <dgm:pt modelId="{19749843-884C-4B80-947D-5098114A5758}" type="sibTrans" cxnId="{B985238F-508A-41BC-957E-C292D9A2415C}">
      <dgm:prSet/>
      <dgm:spPr/>
      <dgm:t>
        <a:bodyPr/>
        <a:lstStyle/>
        <a:p>
          <a:endParaRPr lang="ru-RU"/>
        </a:p>
      </dgm:t>
    </dgm:pt>
    <dgm:pt modelId="{ABF337F2-C333-476D-9298-052B6D6032A5}">
      <dgm:prSet custT="1"/>
      <dgm:spPr>
        <a:solidFill>
          <a:schemeClr val="accent4">
            <a:lumMod val="60000"/>
            <a:lumOff val="40000"/>
            <a:alpha val="90000"/>
          </a:schemeClr>
        </a:solidFill>
      </dgm:spPr>
      <dgm:t>
        <a:bodyPr anchor="ctr"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Расходы за счёт субсидий и субвенций из областного бюджета – 1 836,9 тыс. рублей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9D4960F0-3E9E-4731-8E3E-E2748A196BA9}" type="parTrans" cxnId="{69D53241-1A85-4347-8799-30610B762D04}">
      <dgm:prSet/>
      <dgm:spPr/>
      <dgm:t>
        <a:bodyPr/>
        <a:lstStyle/>
        <a:p>
          <a:endParaRPr lang="ru-RU"/>
        </a:p>
      </dgm:t>
    </dgm:pt>
    <dgm:pt modelId="{CF35F9AB-F906-4589-BC95-03DB628F14F4}" type="sibTrans" cxnId="{69D53241-1A85-4347-8799-30610B762D04}">
      <dgm:prSet/>
      <dgm:spPr/>
      <dgm:t>
        <a:bodyPr/>
        <a:lstStyle/>
        <a:p>
          <a:endParaRPr lang="ru-RU"/>
        </a:p>
      </dgm:t>
    </dgm:pt>
    <dgm:pt modelId="{B9D0EAC7-0F21-44E0-B1E6-5A50C5614CAC}">
      <dgm:prSet custT="1"/>
      <dgm:spPr/>
      <dgm:t>
        <a:bodyPr/>
        <a:lstStyle/>
        <a:p>
          <a:r>
            <a: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Расходы на другие вопросы в области образования –  13506,7 тыс. рублей</a:t>
          </a:r>
        </a:p>
      </dgm:t>
    </dgm:pt>
    <dgm:pt modelId="{B5641A86-6651-49A9-8BD5-0A07610F1488}" type="parTrans" cxnId="{B9151BC9-F883-4318-8474-8FAC6221BDB9}">
      <dgm:prSet/>
      <dgm:spPr/>
      <dgm:t>
        <a:bodyPr/>
        <a:lstStyle/>
        <a:p>
          <a:endParaRPr lang="ru-RU"/>
        </a:p>
      </dgm:t>
    </dgm:pt>
    <dgm:pt modelId="{FFBC9499-4546-4836-A69F-633A5ABCB1FA}" type="sibTrans" cxnId="{B9151BC9-F883-4318-8474-8FAC6221BDB9}">
      <dgm:prSet/>
      <dgm:spPr/>
      <dgm:t>
        <a:bodyPr/>
        <a:lstStyle/>
        <a:p>
          <a:endParaRPr lang="ru-RU"/>
        </a:p>
      </dgm:t>
    </dgm:pt>
    <dgm:pt modelId="{4E4EB97E-C10E-4EBE-972D-0C807C8E18DD}">
      <dgm:prSet custT="1"/>
      <dgm:spPr>
        <a:solidFill>
          <a:schemeClr val="accent4">
            <a:lumMod val="60000"/>
            <a:lumOff val="40000"/>
            <a:alpha val="90000"/>
          </a:schemeClr>
        </a:solidFill>
      </dgm:spPr>
      <dgm:t>
        <a:bodyPr anchor="ctr"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Расходы за счёт местного бюджета – 801,4 тыс. рублей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B85693BA-F06F-43C2-85C2-7B17CFEBBA6E}" type="parTrans" cxnId="{AE046C5C-910F-414C-8B33-FDBFEEF5A323}">
      <dgm:prSet/>
      <dgm:spPr/>
      <dgm:t>
        <a:bodyPr/>
        <a:lstStyle/>
        <a:p>
          <a:endParaRPr lang="ru-RU"/>
        </a:p>
      </dgm:t>
    </dgm:pt>
    <dgm:pt modelId="{266F7780-63C0-43D7-864C-26D70C8D8376}" type="sibTrans" cxnId="{AE046C5C-910F-414C-8B33-FDBFEEF5A323}">
      <dgm:prSet/>
      <dgm:spPr/>
      <dgm:t>
        <a:bodyPr/>
        <a:lstStyle/>
        <a:p>
          <a:endParaRPr lang="ru-RU"/>
        </a:p>
      </dgm:t>
    </dgm:pt>
    <dgm:pt modelId="{4B0C405D-2D00-49F3-AB7E-55898125C467}">
      <dgm:prSet custT="1"/>
      <dgm:spPr/>
      <dgm:t>
        <a:bodyPr/>
        <a:lstStyle/>
        <a:p>
          <a:r>
            <a: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Расходы в области физической культуры и спорта – 801,4 тыс. рублей</a:t>
          </a:r>
        </a:p>
      </dgm:t>
    </dgm:pt>
    <dgm:pt modelId="{F44C4D3B-AB5C-4269-857B-82B867CA15CC}" type="parTrans" cxnId="{54DBFB73-2FE0-4F06-8A54-C3556C51A734}">
      <dgm:prSet/>
      <dgm:spPr/>
      <dgm:t>
        <a:bodyPr/>
        <a:lstStyle/>
        <a:p>
          <a:endParaRPr lang="ru-RU"/>
        </a:p>
      </dgm:t>
    </dgm:pt>
    <dgm:pt modelId="{C43E7409-CCF4-4B48-BCF6-03B35CF392C2}" type="sibTrans" cxnId="{54DBFB73-2FE0-4F06-8A54-C3556C51A734}">
      <dgm:prSet/>
      <dgm:spPr/>
      <dgm:t>
        <a:bodyPr/>
        <a:lstStyle/>
        <a:p>
          <a:endParaRPr lang="ru-RU"/>
        </a:p>
      </dgm:t>
    </dgm:pt>
    <dgm:pt modelId="{C72B01EF-EEA5-4414-8F91-974143EDB2BE}">
      <dgm:prSet custT="1"/>
      <dgm:spPr>
        <a:solidFill>
          <a:schemeClr val="accent4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ru-RU" sz="1200" baseline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Расходы за счет средств местного бюджета – 12901,9 тыс. рублей</a:t>
          </a:r>
          <a:endParaRPr lang="ru-RU" sz="1200" baseline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3B96EA7-4912-4002-BECB-A354DDF97981}" type="parTrans" cxnId="{42D10AA5-D70D-4295-9B1E-375D26765272}">
      <dgm:prSet/>
      <dgm:spPr/>
      <dgm:t>
        <a:bodyPr/>
        <a:lstStyle/>
        <a:p>
          <a:endParaRPr lang="ru-RU"/>
        </a:p>
      </dgm:t>
    </dgm:pt>
    <dgm:pt modelId="{6E30FCB6-0C0E-4988-A646-812A48A9C70D}" type="sibTrans" cxnId="{42D10AA5-D70D-4295-9B1E-375D26765272}">
      <dgm:prSet/>
      <dgm:spPr/>
      <dgm:t>
        <a:bodyPr/>
        <a:lstStyle/>
        <a:p>
          <a:endParaRPr lang="ru-RU"/>
        </a:p>
      </dgm:t>
    </dgm:pt>
    <dgm:pt modelId="{0682E0BE-5AC4-4A64-8CF2-EE8C2534C025}">
      <dgm:prSet custT="1"/>
      <dgm:spPr>
        <a:solidFill>
          <a:schemeClr val="accent4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ru-RU" sz="1200" baseline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Расходы за счет субсидий и субвенций из областного бюджета – 604,8 тыс. рублей</a:t>
          </a:r>
          <a:endParaRPr lang="ru-RU" sz="1200" baseline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06A82865-32CD-4A0D-9F74-235929E492BD}" type="parTrans" cxnId="{B5A30C52-853A-4E1F-9DE3-A1ED172111E1}">
      <dgm:prSet/>
      <dgm:spPr/>
      <dgm:t>
        <a:bodyPr/>
        <a:lstStyle/>
        <a:p>
          <a:endParaRPr lang="ru-RU"/>
        </a:p>
      </dgm:t>
    </dgm:pt>
    <dgm:pt modelId="{A3171329-65D5-4393-9105-52F1231F6FEF}" type="sibTrans" cxnId="{B5A30C52-853A-4E1F-9DE3-A1ED172111E1}">
      <dgm:prSet/>
      <dgm:spPr/>
      <dgm:t>
        <a:bodyPr/>
        <a:lstStyle/>
        <a:p>
          <a:endParaRPr lang="ru-RU"/>
        </a:p>
      </dgm:t>
    </dgm:pt>
    <dgm:pt modelId="{BEE5BC6A-A188-4B08-ADDD-DDECF1AD1331}" type="pres">
      <dgm:prSet presAssocID="{8337B342-045A-44EF-BD32-A46AB6FB379D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45595C7-38CD-4AAF-A52F-522D1C676C60}" type="pres">
      <dgm:prSet presAssocID="{0E4B3C05-2B76-4B9B-AEAD-9BB1DE6B7F25}" presName="linNode" presStyleCnt="0"/>
      <dgm:spPr/>
    </dgm:pt>
    <dgm:pt modelId="{8E606D62-2008-407A-83D7-CE802E1FABA1}" type="pres">
      <dgm:prSet presAssocID="{0E4B3C05-2B76-4B9B-AEAD-9BB1DE6B7F25}" presName="parentShp" presStyleLbl="node1" presStyleIdx="0" presStyleCnt="4" custScaleX="90584" custScaleY="129595" custLinFactNeighborX="-153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43CFA4-9749-4934-9B6E-082F2F12975F}" type="pres">
      <dgm:prSet presAssocID="{0E4B3C05-2B76-4B9B-AEAD-9BB1DE6B7F25}" presName="childShp" presStyleLbl="bgAccFollowNode1" presStyleIdx="0" presStyleCnt="4" custScaleY="124353" custLinFactNeighborX="-3513" custLinFactNeighborY="6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B5A14C-2E99-4D5F-BF90-D20500135ABB}" type="pres">
      <dgm:prSet presAssocID="{35F4206F-991E-42B6-89B5-18973C1ABF27}" presName="spacing" presStyleCnt="0"/>
      <dgm:spPr/>
    </dgm:pt>
    <dgm:pt modelId="{F0528A21-3E4F-4888-8029-7787BA825613}" type="pres">
      <dgm:prSet presAssocID="{F748FF45-48E3-462B-ADE4-5E7BF9B4C644}" presName="linNode" presStyleCnt="0"/>
      <dgm:spPr/>
    </dgm:pt>
    <dgm:pt modelId="{60C10CE4-4EFF-4B5E-9320-6F24E4B5E739}" type="pres">
      <dgm:prSet presAssocID="{F748FF45-48E3-462B-ADE4-5E7BF9B4C644}" presName="parentShp" presStyleLbl="node1" presStyleIdx="1" presStyleCnt="4" custScaleX="90584" custLinFactNeighborX="-153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0F03FB-86C3-4009-9FF1-3571053A0658}" type="pres">
      <dgm:prSet presAssocID="{F748FF45-48E3-462B-ADE4-5E7BF9B4C644}" presName="childShp" presStyleLbl="bgAccFollowNode1" presStyleIdx="1" presStyleCnt="4" custLinFactNeighborX="-4708" custLinFactNeighborY="-44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1D0FEF-11B6-4B67-91FD-DA0EA1C7E8D7}" type="pres">
      <dgm:prSet presAssocID="{E4268088-BA9A-4EBF-9CA3-4EB65CB7C8A5}" presName="spacing" presStyleCnt="0"/>
      <dgm:spPr/>
    </dgm:pt>
    <dgm:pt modelId="{1053E171-B61C-4D6C-8B83-2BECF166E743}" type="pres">
      <dgm:prSet presAssocID="{B9D0EAC7-0F21-44E0-B1E6-5A50C5614CAC}" presName="linNode" presStyleCnt="0"/>
      <dgm:spPr/>
    </dgm:pt>
    <dgm:pt modelId="{46AD630C-9986-4B26-AB48-75E9AC777437}" type="pres">
      <dgm:prSet presAssocID="{B9D0EAC7-0F21-44E0-B1E6-5A50C5614CAC}" presName="parentShp" presStyleLbl="node1" presStyleIdx="2" presStyleCnt="4" custScaleX="89655" custLinFactNeighborX="-34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2E9187-4E0F-4866-BF2B-4D4F0E171DCD}" type="pres">
      <dgm:prSet presAssocID="{B9D0EAC7-0F21-44E0-B1E6-5A50C5614CAC}" presName="childShp" presStyleLbl="bgAccFollowNode1" presStyleIdx="2" presStyleCnt="4" custLinFactNeighborX="-28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7A71B4-7E64-4D86-AFA6-83A7B1F49482}" type="pres">
      <dgm:prSet presAssocID="{FFBC9499-4546-4836-A69F-633A5ABCB1FA}" presName="spacing" presStyleCnt="0"/>
      <dgm:spPr/>
    </dgm:pt>
    <dgm:pt modelId="{C5035FD2-45DF-406A-A042-6A81A21ABA49}" type="pres">
      <dgm:prSet presAssocID="{4B0C405D-2D00-49F3-AB7E-55898125C467}" presName="linNode" presStyleCnt="0"/>
      <dgm:spPr/>
    </dgm:pt>
    <dgm:pt modelId="{ECF4884D-9C5B-4922-9F23-640B9C3732E8}" type="pres">
      <dgm:prSet presAssocID="{4B0C405D-2D00-49F3-AB7E-55898125C467}" presName="parentShp" presStyleLbl="node1" presStyleIdx="3" presStyleCnt="4" custScaleX="89655" custLinFactNeighborX="-2781" custLinFactNeighborY="416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953291-457D-47CF-B5A4-A3172DCF17DB}" type="pres">
      <dgm:prSet presAssocID="{4B0C405D-2D00-49F3-AB7E-55898125C467}" presName="childShp" presStyleLbl="b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540BAA2-E8B9-41E4-AB57-B48B72BBC3AF}" type="presOf" srcId="{7958B11B-3F1D-437B-A2FA-0DF291089612}" destId="{4343CFA4-9749-4934-9B6E-082F2F12975F}" srcOrd="0" destOrd="0" presId="urn:microsoft.com/office/officeart/2005/8/layout/vList6"/>
    <dgm:cxn modelId="{B985238F-508A-41BC-957E-C292D9A2415C}" srcId="{F748FF45-48E3-462B-ADE4-5E7BF9B4C644}" destId="{76FC6854-85A6-4F9C-8159-93B13EA315C6}" srcOrd="0" destOrd="0" parTransId="{B761D7B9-628A-4CAB-B566-C12C3D38DBB9}" sibTransId="{19749843-884C-4B80-947D-5098114A5758}"/>
    <dgm:cxn modelId="{B9151BC9-F883-4318-8474-8FAC6221BDB9}" srcId="{8337B342-045A-44EF-BD32-A46AB6FB379D}" destId="{B9D0EAC7-0F21-44E0-B1E6-5A50C5614CAC}" srcOrd="2" destOrd="0" parTransId="{B5641A86-6651-49A9-8BD5-0A07610F1488}" sibTransId="{FFBC9499-4546-4836-A69F-633A5ABCB1FA}"/>
    <dgm:cxn modelId="{3E1CEA54-E7B6-4BBF-8503-DF336D3F854F}" type="presOf" srcId="{0682E0BE-5AC4-4A64-8CF2-EE8C2534C025}" destId="{DB2E9187-4E0F-4866-BF2B-4D4F0E171DCD}" srcOrd="0" destOrd="1" presId="urn:microsoft.com/office/officeart/2005/8/layout/vList6"/>
    <dgm:cxn modelId="{F298EB5A-A025-497D-B554-3D6C88657263}" type="presOf" srcId="{76FC6854-85A6-4F9C-8159-93B13EA315C6}" destId="{650F03FB-86C3-4009-9FF1-3571053A0658}" srcOrd="0" destOrd="0" presId="urn:microsoft.com/office/officeart/2005/8/layout/vList6"/>
    <dgm:cxn modelId="{9160AE83-8C49-475F-AB47-B75E394BA08D}" type="presOf" srcId="{F748FF45-48E3-462B-ADE4-5E7BF9B4C644}" destId="{60C10CE4-4EFF-4B5E-9320-6F24E4B5E739}" srcOrd="0" destOrd="0" presId="urn:microsoft.com/office/officeart/2005/8/layout/vList6"/>
    <dgm:cxn modelId="{DC583CEC-5C39-4968-8118-E367FEE1F86D}" srcId="{8337B342-045A-44EF-BD32-A46AB6FB379D}" destId="{0E4B3C05-2B76-4B9B-AEAD-9BB1DE6B7F25}" srcOrd="0" destOrd="0" parTransId="{3AFC1551-2DE3-4635-88BD-61163171E0DC}" sibTransId="{35F4206F-991E-42B6-89B5-18973C1ABF27}"/>
    <dgm:cxn modelId="{69D53241-1A85-4347-8799-30610B762D04}" srcId="{F748FF45-48E3-462B-ADE4-5E7BF9B4C644}" destId="{ABF337F2-C333-476D-9298-052B6D6032A5}" srcOrd="1" destOrd="0" parTransId="{9D4960F0-3E9E-4731-8E3E-E2748A196BA9}" sibTransId="{CF35F9AB-F906-4589-BC95-03DB628F14F4}"/>
    <dgm:cxn modelId="{AE046C5C-910F-414C-8B33-FDBFEEF5A323}" srcId="{4B0C405D-2D00-49F3-AB7E-55898125C467}" destId="{4E4EB97E-C10E-4EBE-972D-0C807C8E18DD}" srcOrd="0" destOrd="0" parTransId="{B85693BA-F06F-43C2-85C2-7B17CFEBBA6E}" sibTransId="{266F7780-63C0-43D7-864C-26D70C8D8376}"/>
    <dgm:cxn modelId="{BBF726E6-6326-4265-B314-575841F96735}" type="presOf" srcId="{C72B01EF-EEA5-4414-8F91-974143EDB2BE}" destId="{DB2E9187-4E0F-4866-BF2B-4D4F0E171DCD}" srcOrd="0" destOrd="0" presId="urn:microsoft.com/office/officeart/2005/8/layout/vList6"/>
    <dgm:cxn modelId="{F04033BF-F83B-4090-8EA8-922FD047B8E8}" srcId="{8337B342-045A-44EF-BD32-A46AB6FB379D}" destId="{F748FF45-48E3-462B-ADE4-5E7BF9B4C644}" srcOrd="1" destOrd="0" parTransId="{C847B89A-6AAF-494D-9532-4BB0003CC3DA}" sibTransId="{E4268088-BA9A-4EBF-9CA3-4EB65CB7C8A5}"/>
    <dgm:cxn modelId="{B887EBE2-51CB-4631-A686-F22771B21985}" type="presOf" srcId="{4E4EB97E-C10E-4EBE-972D-0C807C8E18DD}" destId="{B4953291-457D-47CF-B5A4-A3172DCF17DB}" srcOrd="0" destOrd="0" presId="urn:microsoft.com/office/officeart/2005/8/layout/vList6"/>
    <dgm:cxn modelId="{6B47B448-C5F1-48A6-9837-B0D3D38948D9}" type="presOf" srcId="{4B0C405D-2D00-49F3-AB7E-55898125C467}" destId="{ECF4884D-9C5B-4922-9F23-640B9C3732E8}" srcOrd="0" destOrd="0" presId="urn:microsoft.com/office/officeart/2005/8/layout/vList6"/>
    <dgm:cxn modelId="{54DBFB73-2FE0-4F06-8A54-C3556C51A734}" srcId="{8337B342-045A-44EF-BD32-A46AB6FB379D}" destId="{4B0C405D-2D00-49F3-AB7E-55898125C467}" srcOrd="3" destOrd="0" parTransId="{F44C4D3B-AB5C-4269-857B-82B867CA15CC}" sibTransId="{C43E7409-CCF4-4B48-BCF6-03B35CF392C2}"/>
    <dgm:cxn modelId="{B5A30C52-853A-4E1F-9DE3-A1ED172111E1}" srcId="{B9D0EAC7-0F21-44E0-B1E6-5A50C5614CAC}" destId="{0682E0BE-5AC4-4A64-8CF2-EE8C2534C025}" srcOrd="1" destOrd="0" parTransId="{06A82865-32CD-4A0D-9F74-235929E492BD}" sibTransId="{A3171329-65D5-4393-9105-52F1231F6FEF}"/>
    <dgm:cxn modelId="{76E070A6-C477-49CB-A8BF-74329AE747C6}" type="presOf" srcId="{0E4B3C05-2B76-4B9B-AEAD-9BB1DE6B7F25}" destId="{8E606D62-2008-407A-83D7-CE802E1FABA1}" srcOrd="0" destOrd="0" presId="urn:microsoft.com/office/officeart/2005/8/layout/vList6"/>
    <dgm:cxn modelId="{037650DF-ED71-41E4-BA6F-51D12EE86E47}" type="presOf" srcId="{B9D0EAC7-0F21-44E0-B1E6-5A50C5614CAC}" destId="{46AD630C-9986-4B26-AB48-75E9AC777437}" srcOrd="0" destOrd="0" presId="urn:microsoft.com/office/officeart/2005/8/layout/vList6"/>
    <dgm:cxn modelId="{AED6EAC5-BE0A-4BCB-B89A-7D8C7AB7FFF6}" srcId="{0E4B3C05-2B76-4B9B-AEAD-9BB1DE6B7F25}" destId="{7958B11B-3F1D-437B-A2FA-0DF291089612}" srcOrd="0" destOrd="0" parTransId="{E8535DF2-B548-43D5-BDBF-49371D042BC9}" sibTransId="{5B4E67BE-76EA-45A6-AA3C-7A221AA4E806}"/>
    <dgm:cxn modelId="{42D10AA5-D70D-4295-9B1E-375D26765272}" srcId="{B9D0EAC7-0F21-44E0-B1E6-5A50C5614CAC}" destId="{C72B01EF-EEA5-4414-8F91-974143EDB2BE}" srcOrd="0" destOrd="0" parTransId="{B3B96EA7-4912-4002-BECB-A354DDF97981}" sibTransId="{6E30FCB6-0C0E-4988-A646-812A48A9C70D}"/>
    <dgm:cxn modelId="{2D016EE1-6FB9-4B46-AB6A-E82F7E3C56F2}" type="presOf" srcId="{ABF337F2-C333-476D-9298-052B6D6032A5}" destId="{650F03FB-86C3-4009-9FF1-3571053A0658}" srcOrd="0" destOrd="1" presId="urn:microsoft.com/office/officeart/2005/8/layout/vList6"/>
    <dgm:cxn modelId="{E2FEF5BA-B607-4E65-9220-0B2255ACD484}" type="presOf" srcId="{8337B342-045A-44EF-BD32-A46AB6FB379D}" destId="{BEE5BC6A-A188-4B08-ADDD-DDECF1AD1331}" srcOrd="0" destOrd="0" presId="urn:microsoft.com/office/officeart/2005/8/layout/vList6"/>
    <dgm:cxn modelId="{9959FD58-1E8C-4A9A-9632-855BA5157D78}" type="presParOf" srcId="{BEE5BC6A-A188-4B08-ADDD-DDECF1AD1331}" destId="{945595C7-38CD-4AAF-A52F-522D1C676C60}" srcOrd="0" destOrd="0" presId="urn:microsoft.com/office/officeart/2005/8/layout/vList6"/>
    <dgm:cxn modelId="{E1905EE8-E354-46E6-9A8A-24A78DEA4D86}" type="presParOf" srcId="{945595C7-38CD-4AAF-A52F-522D1C676C60}" destId="{8E606D62-2008-407A-83D7-CE802E1FABA1}" srcOrd="0" destOrd="0" presId="urn:microsoft.com/office/officeart/2005/8/layout/vList6"/>
    <dgm:cxn modelId="{29630F3C-825B-455F-ACE8-8B044349EBD0}" type="presParOf" srcId="{945595C7-38CD-4AAF-A52F-522D1C676C60}" destId="{4343CFA4-9749-4934-9B6E-082F2F12975F}" srcOrd="1" destOrd="0" presId="urn:microsoft.com/office/officeart/2005/8/layout/vList6"/>
    <dgm:cxn modelId="{1F126731-F7AF-4877-ABE6-651D60330F5F}" type="presParOf" srcId="{BEE5BC6A-A188-4B08-ADDD-DDECF1AD1331}" destId="{C1B5A14C-2E99-4D5F-BF90-D20500135ABB}" srcOrd="1" destOrd="0" presId="urn:microsoft.com/office/officeart/2005/8/layout/vList6"/>
    <dgm:cxn modelId="{9E7BECD9-5FBF-4301-B0CE-2559C97AFFC2}" type="presParOf" srcId="{BEE5BC6A-A188-4B08-ADDD-DDECF1AD1331}" destId="{F0528A21-3E4F-4888-8029-7787BA825613}" srcOrd="2" destOrd="0" presId="urn:microsoft.com/office/officeart/2005/8/layout/vList6"/>
    <dgm:cxn modelId="{745E8851-D60F-4168-9EC9-51B6C3CA201D}" type="presParOf" srcId="{F0528A21-3E4F-4888-8029-7787BA825613}" destId="{60C10CE4-4EFF-4B5E-9320-6F24E4B5E739}" srcOrd="0" destOrd="0" presId="urn:microsoft.com/office/officeart/2005/8/layout/vList6"/>
    <dgm:cxn modelId="{0D0B72D1-DDEC-426F-B127-CECA2A586C82}" type="presParOf" srcId="{F0528A21-3E4F-4888-8029-7787BA825613}" destId="{650F03FB-86C3-4009-9FF1-3571053A0658}" srcOrd="1" destOrd="0" presId="urn:microsoft.com/office/officeart/2005/8/layout/vList6"/>
    <dgm:cxn modelId="{0C0CB404-5ABD-4804-911A-40A2E8F35553}" type="presParOf" srcId="{BEE5BC6A-A188-4B08-ADDD-DDECF1AD1331}" destId="{F71D0FEF-11B6-4B67-91FD-DA0EA1C7E8D7}" srcOrd="3" destOrd="0" presId="urn:microsoft.com/office/officeart/2005/8/layout/vList6"/>
    <dgm:cxn modelId="{B9FA41F0-012B-4BD1-A8F6-C2E51ED62B01}" type="presParOf" srcId="{BEE5BC6A-A188-4B08-ADDD-DDECF1AD1331}" destId="{1053E171-B61C-4D6C-8B83-2BECF166E743}" srcOrd="4" destOrd="0" presId="urn:microsoft.com/office/officeart/2005/8/layout/vList6"/>
    <dgm:cxn modelId="{9F1F9DC7-CB2E-4A93-95F1-A0C8050F6EFF}" type="presParOf" srcId="{1053E171-B61C-4D6C-8B83-2BECF166E743}" destId="{46AD630C-9986-4B26-AB48-75E9AC777437}" srcOrd="0" destOrd="0" presId="urn:microsoft.com/office/officeart/2005/8/layout/vList6"/>
    <dgm:cxn modelId="{17AB4700-B27F-4C90-8409-1F0FCFC83DEC}" type="presParOf" srcId="{1053E171-B61C-4D6C-8B83-2BECF166E743}" destId="{DB2E9187-4E0F-4866-BF2B-4D4F0E171DCD}" srcOrd="1" destOrd="0" presId="urn:microsoft.com/office/officeart/2005/8/layout/vList6"/>
    <dgm:cxn modelId="{B9197B09-100B-4359-90F4-5076CF4AA2D9}" type="presParOf" srcId="{BEE5BC6A-A188-4B08-ADDD-DDECF1AD1331}" destId="{9A7A71B4-7E64-4D86-AFA6-83A7B1F49482}" srcOrd="5" destOrd="0" presId="urn:microsoft.com/office/officeart/2005/8/layout/vList6"/>
    <dgm:cxn modelId="{AB794EF5-3A42-45A2-A67A-159FCA311647}" type="presParOf" srcId="{BEE5BC6A-A188-4B08-ADDD-DDECF1AD1331}" destId="{C5035FD2-45DF-406A-A042-6A81A21ABA49}" srcOrd="6" destOrd="0" presId="urn:microsoft.com/office/officeart/2005/8/layout/vList6"/>
    <dgm:cxn modelId="{D2C642C8-9C9F-4EE4-A5E1-AC5CCFD8FB89}" type="presParOf" srcId="{C5035FD2-45DF-406A-A042-6A81A21ABA49}" destId="{ECF4884D-9C5B-4922-9F23-640B9C3732E8}" srcOrd="0" destOrd="0" presId="urn:microsoft.com/office/officeart/2005/8/layout/vList6"/>
    <dgm:cxn modelId="{E1C93F35-B3D4-4221-AF0B-D2A5F0142364}" type="presParOf" srcId="{C5035FD2-45DF-406A-A042-6A81A21ABA49}" destId="{B4953291-457D-47CF-B5A4-A3172DCF17DB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BD81A043-2022-414C-A5EC-D0E1E25A4BC7}" type="doc">
      <dgm:prSet loTypeId="urn:microsoft.com/office/officeart/2005/8/layout/hierarchy3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4323A26-618E-4A78-93A9-B86790BC5110}">
      <dgm:prSet phldrT="[Текст]" custT="1"/>
      <dgm:spPr/>
      <dgm:t>
        <a:bodyPr/>
        <a:lstStyle/>
        <a:p>
          <a:r>
            <a: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Учреждения, обеспечивающие предоставление услуг</a:t>
          </a:r>
          <a:endParaRPr lang="ru-RU" sz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40424047-97AB-40AC-90D6-706939159B3E}" type="parTrans" cxnId="{C6331815-CE39-4666-878A-721E7097DD30}">
      <dgm:prSet/>
      <dgm:spPr/>
      <dgm:t>
        <a:bodyPr/>
        <a:lstStyle/>
        <a:p>
          <a:endParaRPr lang="ru-RU"/>
        </a:p>
      </dgm:t>
    </dgm:pt>
    <dgm:pt modelId="{5647F55E-D1B9-45A2-9A50-E30E59730DDE}" type="sibTrans" cxnId="{C6331815-CE39-4666-878A-721E7097DD30}">
      <dgm:prSet/>
      <dgm:spPr/>
      <dgm:t>
        <a:bodyPr/>
        <a:lstStyle/>
        <a:p>
          <a:endParaRPr lang="ru-RU"/>
        </a:p>
      </dgm:t>
    </dgm:pt>
    <dgm:pt modelId="{EF3E3559-94CC-461E-8ABE-97D949CB6B08}">
      <dgm:prSet phldrT="[Текст]"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1 учреждение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12290F72-7FA4-403D-94C8-6B45847A4D46}" type="parTrans" cxnId="{45B224D8-5078-4677-ADDD-8E101DB06E7F}">
      <dgm:prSet/>
      <dgm:spPr/>
      <dgm:t>
        <a:bodyPr/>
        <a:lstStyle/>
        <a:p>
          <a:endParaRPr lang="ru-RU"/>
        </a:p>
      </dgm:t>
    </dgm:pt>
    <dgm:pt modelId="{6E52C54F-A408-4556-95EC-EAFE92DC1B0C}" type="sibTrans" cxnId="{45B224D8-5078-4677-ADDD-8E101DB06E7F}">
      <dgm:prSet/>
      <dgm:spPr/>
      <dgm:t>
        <a:bodyPr/>
        <a:lstStyle/>
        <a:p>
          <a:endParaRPr lang="ru-RU"/>
        </a:p>
      </dgm:t>
    </dgm:pt>
    <dgm:pt modelId="{197F8A35-3296-448C-852A-4F13C1D9C28D}">
      <dgm:prSet phldrT="[Текст]"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7 штатных единиц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9B30DEBE-991B-49D9-8D07-1E0CA48FA62C}" type="parTrans" cxnId="{D8BBD107-98AF-4EB3-938B-51AFDB656664}">
      <dgm:prSet/>
      <dgm:spPr/>
      <dgm:t>
        <a:bodyPr/>
        <a:lstStyle/>
        <a:p>
          <a:endParaRPr lang="ru-RU"/>
        </a:p>
      </dgm:t>
    </dgm:pt>
    <dgm:pt modelId="{13367DDA-3335-4862-8F1D-E85526F36788}" type="sibTrans" cxnId="{D8BBD107-98AF-4EB3-938B-51AFDB656664}">
      <dgm:prSet/>
      <dgm:spPr/>
      <dgm:t>
        <a:bodyPr/>
        <a:lstStyle/>
        <a:p>
          <a:endParaRPr lang="ru-RU"/>
        </a:p>
      </dgm:t>
    </dgm:pt>
    <dgm:pt modelId="{37E69F74-CAF7-4869-95B2-317E1A24F9C8}" type="pres">
      <dgm:prSet presAssocID="{BD81A043-2022-414C-A5EC-D0E1E25A4BC7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21200D7-D1E0-4FE9-9D5D-FD08614FD7F8}" type="pres">
      <dgm:prSet presAssocID="{14323A26-618E-4A78-93A9-B86790BC5110}" presName="root" presStyleCnt="0"/>
      <dgm:spPr/>
    </dgm:pt>
    <dgm:pt modelId="{0C9C86F8-9919-4BBE-95D0-8F2D237B3929}" type="pres">
      <dgm:prSet presAssocID="{14323A26-618E-4A78-93A9-B86790BC5110}" presName="rootComposite" presStyleCnt="0"/>
      <dgm:spPr/>
    </dgm:pt>
    <dgm:pt modelId="{61D15BCB-374D-4359-A684-5FE97F9709AB}" type="pres">
      <dgm:prSet presAssocID="{14323A26-618E-4A78-93A9-B86790BC5110}" presName="rootText" presStyleLbl="node1" presStyleIdx="0" presStyleCnt="1"/>
      <dgm:spPr/>
      <dgm:t>
        <a:bodyPr/>
        <a:lstStyle/>
        <a:p>
          <a:endParaRPr lang="ru-RU"/>
        </a:p>
      </dgm:t>
    </dgm:pt>
    <dgm:pt modelId="{61A54608-E766-4C7A-B324-CE7B06847590}" type="pres">
      <dgm:prSet presAssocID="{14323A26-618E-4A78-93A9-B86790BC5110}" presName="rootConnector" presStyleLbl="node1" presStyleIdx="0" presStyleCnt="1"/>
      <dgm:spPr/>
      <dgm:t>
        <a:bodyPr/>
        <a:lstStyle/>
        <a:p>
          <a:endParaRPr lang="ru-RU"/>
        </a:p>
      </dgm:t>
    </dgm:pt>
    <dgm:pt modelId="{D53084FB-C7EE-42E0-96F1-6E0B08BF0CE0}" type="pres">
      <dgm:prSet presAssocID="{14323A26-618E-4A78-93A9-B86790BC5110}" presName="childShape" presStyleCnt="0"/>
      <dgm:spPr/>
    </dgm:pt>
    <dgm:pt modelId="{8CEFE055-018D-40C7-A499-50D66EF85611}" type="pres">
      <dgm:prSet presAssocID="{12290F72-7FA4-403D-94C8-6B45847A4D46}" presName="Name13" presStyleLbl="parChTrans1D2" presStyleIdx="0" presStyleCnt="2"/>
      <dgm:spPr/>
      <dgm:t>
        <a:bodyPr/>
        <a:lstStyle/>
        <a:p>
          <a:endParaRPr lang="ru-RU"/>
        </a:p>
      </dgm:t>
    </dgm:pt>
    <dgm:pt modelId="{88B32807-9DAF-4F62-BB1F-A7D0D8BA0A10}" type="pres">
      <dgm:prSet presAssocID="{EF3E3559-94CC-461E-8ABE-97D949CB6B08}" presName="childText" presStyleLbl="bgAcc1" presStyleIdx="0" presStyleCnt="2" custScaleY="366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981C24-D88A-4CB2-8523-2B713DD628E3}" type="pres">
      <dgm:prSet presAssocID="{9B30DEBE-991B-49D9-8D07-1E0CA48FA62C}" presName="Name13" presStyleLbl="parChTrans1D2" presStyleIdx="1" presStyleCnt="2"/>
      <dgm:spPr/>
      <dgm:t>
        <a:bodyPr/>
        <a:lstStyle/>
        <a:p>
          <a:endParaRPr lang="ru-RU"/>
        </a:p>
      </dgm:t>
    </dgm:pt>
    <dgm:pt modelId="{21BCE4D4-296B-4DE6-8415-8FBF14F93C7B}" type="pres">
      <dgm:prSet presAssocID="{197F8A35-3296-448C-852A-4F13C1D9C28D}" presName="childText" presStyleLbl="bgAcc1" presStyleIdx="1" presStyleCnt="2" custScaleY="567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34373FB-C02E-4702-A833-7B9B4B352094}" type="presOf" srcId="{12290F72-7FA4-403D-94C8-6B45847A4D46}" destId="{8CEFE055-018D-40C7-A499-50D66EF85611}" srcOrd="0" destOrd="0" presId="urn:microsoft.com/office/officeart/2005/8/layout/hierarchy3"/>
    <dgm:cxn modelId="{C6331815-CE39-4666-878A-721E7097DD30}" srcId="{BD81A043-2022-414C-A5EC-D0E1E25A4BC7}" destId="{14323A26-618E-4A78-93A9-B86790BC5110}" srcOrd="0" destOrd="0" parTransId="{40424047-97AB-40AC-90D6-706939159B3E}" sibTransId="{5647F55E-D1B9-45A2-9A50-E30E59730DDE}"/>
    <dgm:cxn modelId="{A3BDD013-9000-496E-A643-D2CE26E74B46}" type="presOf" srcId="{EF3E3559-94CC-461E-8ABE-97D949CB6B08}" destId="{88B32807-9DAF-4F62-BB1F-A7D0D8BA0A10}" srcOrd="0" destOrd="0" presId="urn:microsoft.com/office/officeart/2005/8/layout/hierarchy3"/>
    <dgm:cxn modelId="{B64AC1B4-F7A0-43FF-A431-2218BF0DB854}" type="presOf" srcId="{14323A26-618E-4A78-93A9-B86790BC5110}" destId="{61A54608-E766-4C7A-B324-CE7B06847590}" srcOrd="1" destOrd="0" presId="urn:microsoft.com/office/officeart/2005/8/layout/hierarchy3"/>
    <dgm:cxn modelId="{82D7DEA0-7D5F-4921-AE01-D11017978176}" type="presOf" srcId="{14323A26-618E-4A78-93A9-B86790BC5110}" destId="{61D15BCB-374D-4359-A684-5FE97F9709AB}" srcOrd="0" destOrd="0" presId="urn:microsoft.com/office/officeart/2005/8/layout/hierarchy3"/>
    <dgm:cxn modelId="{45B224D8-5078-4677-ADDD-8E101DB06E7F}" srcId="{14323A26-618E-4A78-93A9-B86790BC5110}" destId="{EF3E3559-94CC-461E-8ABE-97D949CB6B08}" srcOrd="0" destOrd="0" parTransId="{12290F72-7FA4-403D-94C8-6B45847A4D46}" sibTransId="{6E52C54F-A408-4556-95EC-EAFE92DC1B0C}"/>
    <dgm:cxn modelId="{E3C12CAD-1297-4D02-AE7C-551A2F6C4594}" type="presOf" srcId="{BD81A043-2022-414C-A5EC-D0E1E25A4BC7}" destId="{37E69F74-CAF7-4869-95B2-317E1A24F9C8}" srcOrd="0" destOrd="0" presId="urn:microsoft.com/office/officeart/2005/8/layout/hierarchy3"/>
    <dgm:cxn modelId="{D8BBD107-98AF-4EB3-938B-51AFDB656664}" srcId="{14323A26-618E-4A78-93A9-B86790BC5110}" destId="{197F8A35-3296-448C-852A-4F13C1D9C28D}" srcOrd="1" destOrd="0" parTransId="{9B30DEBE-991B-49D9-8D07-1E0CA48FA62C}" sibTransId="{13367DDA-3335-4862-8F1D-E85526F36788}"/>
    <dgm:cxn modelId="{ABACBD03-F8DE-4086-B04E-A42EDD7D235C}" type="presOf" srcId="{197F8A35-3296-448C-852A-4F13C1D9C28D}" destId="{21BCE4D4-296B-4DE6-8415-8FBF14F93C7B}" srcOrd="0" destOrd="0" presId="urn:microsoft.com/office/officeart/2005/8/layout/hierarchy3"/>
    <dgm:cxn modelId="{2BB10A24-971F-498E-8CB3-991F9D9E66D1}" type="presOf" srcId="{9B30DEBE-991B-49D9-8D07-1E0CA48FA62C}" destId="{84981C24-D88A-4CB2-8523-2B713DD628E3}" srcOrd="0" destOrd="0" presId="urn:microsoft.com/office/officeart/2005/8/layout/hierarchy3"/>
    <dgm:cxn modelId="{CA80AF77-8DA0-4895-9650-7E58D075BF3E}" type="presParOf" srcId="{37E69F74-CAF7-4869-95B2-317E1A24F9C8}" destId="{521200D7-D1E0-4FE9-9D5D-FD08614FD7F8}" srcOrd="0" destOrd="0" presId="urn:microsoft.com/office/officeart/2005/8/layout/hierarchy3"/>
    <dgm:cxn modelId="{7BB5DCD4-F565-4F69-ABFA-C77DBB33F917}" type="presParOf" srcId="{521200D7-D1E0-4FE9-9D5D-FD08614FD7F8}" destId="{0C9C86F8-9919-4BBE-95D0-8F2D237B3929}" srcOrd="0" destOrd="0" presId="urn:microsoft.com/office/officeart/2005/8/layout/hierarchy3"/>
    <dgm:cxn modelId="{C55A61F2-016B-4092-9BFD-083CC105B6DC}" type="presParOf" srcId="{0C9C86F8-9919-4BBE-95D0-8F2D237B3929}" destId="{61D15BCB-374D-4359-A684-5FE97F9709AB}" srcOrd="0" destOrd="0" presId="urn:microsoft.com/office/officeart/2005/8/layout/hierarchy3"/>
    <dgm:cxn modelId="{85A8F96F-CDEC-4184-97D9-0EBF540F9350}" type="presParOf" srcId="{0C9C86F8-9919-4BBE-95D0-8F2D237B3929}" destId="{61A54608-E766-4C7A-B324-CE7B06847590}" srcOrd="1" destOrd="0" presId="urn:microsoft.com/office/officeart/2005/8/layout/hierarchy3"/>
    <dgm:cxn modelId="{97C33F22-6640-41E8-95D8-20E443E677A3}" type="presParOf" srcId="{521200D7-D1E0-4FE9-9D5D-FD08614FD7F8}" destId="{D53084FB-C7EE-42E0-96F1-6E0B08BF0CE0}" srcOrd="1" destOrd="0" presId="urn:microsoft.com/office/officeart/2005/8/layout/hierarchy3"/>
    <dgm:cxn modelId="{A53A84BF-EB68-487F-BD3D-919C6C274195}" type="presParOf" srcId="{D53084FB-C7EE-42E0-96F1-6E0B08BF0CE0}" destId="{8CEFE055-018D-40C7-A499-50D66EF85611}" srcOrd="0" destOrd="0" presId="urn:microsoft.com/office/officeart/2005/8/layout/hierarchy3"/>
    <dgm:cxn modelId="{07157C4E-EBB3-4BD7-9EF0-CE8D647B6CBA}" type="presParOf" srcId="{D53084FB-C7EE-42E0-96F1-6E0B08BF0CE0}" destId="{88B32807-9DAF-4F62-BB1F-A7D0D8BA0A10}" srcOrd="1" destOrd="0" presId="urn:microsoft.com/office/officeart/2005/8/layout/hierarchy3"/>
    <dgm:cxn modelId="{6962665C-9F8E-4BA1-9FF1-B43CAD9C4534}" type="presParOf" srcId="{D53084FB-C7EE-42E0-96F1-6E0B08BF0CE0}" destId="{84981C24-D88A-4CB2-8523-2B713DD628E3}" srcOrd="2" destOrd="0" presId="urn:microsoft.com/office/officeart/2005/8/layout/hierarchy3"/>
    <dgm:cxn modelId="{519AE671-0762-4FEF-8600-98061BC7E315}" type="presParOf" srcId="{D53084FB-C7EE-42E0-96F1-6E0B08BF0CE0}" destId="{21BCE4D4-296B-4DE6-8415-8FBF14F93C7B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BD81A043-2022-414C-A5EC-D0E1E25A4BC7}" type="doc">
      <dgm:prSet loTypeId="urn:microsoft.com/office/officeart/2005/8/layout/hierarchy3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4323A26-618E-4A78-93A9-B86790BC5110}">
      <dgm:prSet phldrT="[Текст]" custT="1"/>
      <dgm:spPr/>
      <dgm:t>
        <a:bodyPr/>
        <a:lstStyle/>
        <a:p>
          <a:r>
            <a: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Учреждения по внешкольной работе с детьми</a:t>
          </a:r>
          <a:endParaRPr lang="ru-RU" sz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40424047-97AB-40AC-90D6-706939159B3E}" type="parTrans" cxnId="{C6331815-CE39-4666-878A-721E7097DD30}">
      <dgm:prSet/>
      <dgm:spPr/>
      <dgm:t>
        <a:bodyPr/>
        <a:lstStyle/>
        <a:p>
          <a:endParaRPr lang="ru-RU"/>
        </a:p>
      </dgm:t>
    </dgm:pt>
    <dgm:pt modelId="{5647F55E-D1B9-45A2-9A50-E30E59730DDE}" type="sibTrans" cxnId="{C6331815-CE39-4666-878A-721E7097DD30}">
      <dgm:prSet/>
      <dgm:spPr/>
      <dgm:t>
        <a:bodyPr/>
        <a:lstStyle/>
        <a:p>
          <a:endParaRPr lang="ru-RU"/>
        </a:p>
      </dgm:t>
    </dgm:pt>
    <dgm:pt modelId="{EF3E3559-94CC-461E-8ABE-97D949CB6B08}">
      <dgm:prSet phldrT="[Текст]"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2 учреждения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12290F72-7FA4-403D-94C8-6B45847A4D46}" type="parTrans" cxnId="{45B224D8-5078-4677-ADDD-8E101DB06E7F}">
      <dgm:prSet/>
      <dgm:spPr/>
      <dgm:t>
        <a:bodyPr/>
        <a:lstStyle/>
        <a:p>
          <a:endParaRPr lang="ru-RU"/>
        </a:p>
      </dgm:t>
    </dgm:pt>
    <dgm:pt modelId="{6E52C54F-A408-4556-95EC-EAFE92DC1B0C}" type="sibTrans" cxnId="{45B224D8-5078-4677-ADDD-8E101DB06E7F}">
      <dgm:prSet/>
      <dgm:spPr/>
      <dgm:t>
        <a:bodyPr/>
        <a:lstStyle/>
        <a:p>
          <a:endParaRPr lang="ru-RU"/>
        </a:p>
      </dgm:t>
    </dgm:pt>
    <dgm:pt modelId="{197F8A35-3296-448C-852A-4F13C1D9C28D}">
      <dgm:prSet phldrT="[Текст]"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60 секции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9B30DEBE-991B-49D9-8D07-1E0CA48FA62C}" type="parTrans" cxnId="{D8BBD107-98AF-4EB3-938B-51AFDB656664}">
      <dgm:prSet/>
      <dgm:spPr/>
      <dgm:t>
        <a:bodyPr/>
        <a:lstStyle/>
        <a:p>
          <a:endParaRPr lang="ru-RU"/>
        </a:p>
      </dgm:t>
    </dgm:pt>
    <dgm:pt modelId="{13367DDA-3335-4862-8F1D-E85526F36788}" type="sibTrans" cxnId="{D8BBD107-98AF-4EB3-938B-51AFDB656664}">
      <dgm:prSet/>
      <dgm:spPr/>
      <dgm:t>
        <a:bodyPr/>
        <a:lstStyle/>
        <a:p>
          <a:endParaRPr lang="ru-RU"/>
        </a:p>
      </dgm:t>
    </dgm:pt>
    <dgm:pt modelId="{E3871263-0C6A-4993-B918-E7699D8B1E4E}">
      <dgm:prSet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866 учащихся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DA6F4943-5FCB-4019-8B5A-027A3A55DDE2}" type="parTrans" cxnId="{0226A3E4-B785-4783-96A3-AB32B462BA88}">
      <dgm:prSet/>
      <dgm:spPr/>
      <dgm:t>
        <a:bodyPr/>
        <a:lstStyle/>
        <a:p>
          <a:endParaRPr lang="ru-RU"/>
        </a:p>
      </dgm:t>
    </dgm:pt>
    <dgm:pt modelId="{E4867BDD-24E4-4F13-975A-EA07C0624767}" type="sibTrans" cxnId="{0226A3E4-B785-4783-96A3-AB32B462BA88}">
      <dgm:prSet/>
      <dgm:spPr/>
      <dgm:t>
        <a:bodyPr/>
        <a:lstStyle/>
        <a:p>
          <a:endParaRPr lang="ru-RU"/>
        </a:p>
      </dgm:t>
    </dgm:pt>
    <dgm:pt modelId="{56371346-B0CB-47F7-909A-9BF00611D468}">
      <dgm:prSet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60 штатных единиц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B3EEBB64-F8EA-4617-BDBB-F6837841D668}" type="parTrans" cxnId="{C736356C-F2CA-4868-B89E-976EF16BA517}">
      <dgm:prSet/>
      <dgm:spPr/>
      <dgm:t>
        <a:bodyPr/>
        <a:lstStyle/>
        <a:p>
          <a:endParaRPr lang="ru-RU"/>
        </a:p>
      </dgm:t>
    </dgm:pt>
    <dgm:pt modelId="{5A5F0435-58A4-44F1-AA77-9448FB603A55}" type="sibTrans" cxnId="{C736356C-F2CA-4868-B89E-976EF16BA517}">
      <dgm:prSet/>
      <dgm:spPr/>
      <dgm:t>
        <a:bodyPr/>
        <a:lstStyle/>
        <a:p>
          <a:endParaRPr lang="ru-RU"/>
        </a:p>
      </dgm:t>
    </dgm:pt>
    <dgm:pt modelId="{37E69F74-CAF7-4869-95B2-317E1A24F9C8}" type="pres">
      <dgm:prSet presAssocID="{BD81A043-2022-414C-A5EC-D0E1E25A4BC7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21200D7-D1E0-4FE9-9D5D-FD08614FD7F8}" type="pres">
      <dgm:prSet presAssocID="{14323A26-618E-4A78-93A9-B86790BC5110}" presName="root" presStyleCnt="0"/>
      <dgm:spPr/>
    </dgm:pt>
    <dgm:pt modelId="{0C9C86F8-9919-4BBE-95D0-8F2D237B3929}" type="pres">
      <dgm:prSet presAssocID="{14323A26-618E-4A78-93A9-B86790BC5110}" presName="rootComposite" presStyleCnt="0"/>
      <dgm:spPr/>
    </dgm:pt>
    <dgm:pt modelId="{61D15BCB-374D-4359-A684-5FE97F9709AB}" type="pres">
      <dgm:prSet presAssocID="{14323A26-618E-4A78-93A9-B86790BC5110}" presName="rootText" presStyleLbl="node1" presStyleIdx="0" presStyleCnt="1"/>
      <dgm:spPr/>
      <dgm:t>
        <a:bodyPr/>
        <a:lstStyle/>
        <a:p>
          <a:endParaRPr lang="ru-RU"/>
        </a:p>
      </dgm:t>
    </dgm:pt>
    <dgm:pt modelId="{61A54608-E766-4C7A-B324-CE7B06847590}" type="pres">
      <dgm:prSet presAssocID="{14323A26-618E-4A78-93A9-B86790BC5110}" presName="rootConnector" presStyleLbl="node1" presStyleIdx="0" presStyleCnt="1"/>
      <dgm:spPr/>
      <dgm:t>
        <a:bodyPr/>
        <a:lstStyle/>
        <a:p>
          <a:endParaRPr lang="ru-RU"/>
        </a:p>
      </dgm:t>
    </dgm:pt>
    <dgm:pt modelId="{D53084FB-C7EE-42E0-96F1-6E0B08BF0CE0}" type="pres">
      <dgm:prSet presAssocID="{14323A26-618E-4A78-93A9-B86790BC5110}" presName="childShape" presStyleCnt="0"/>
      <dgm:spPr/>
    </dgm:pt>
    <dgm:pt modelId="{8CEFE055-018D-40C7-A499-50D66EF85611}" type="pres">
      <dgm:prSet presAssocID="{12290F72-7FA4-403D-94C8-6B45847A4D46}" presName="Name13" presStyleLbl="parChTrans1D2" presStyleIdx="0" presStyleCnt="4"/>
      <dgm:spPr/>
      <dgm:t>
        <a:bodyPr/>
        <a:lstStyle/>
        <a:p>
          <a:endParaRPr lang="ru-RU"/>
        </a:p>
      </dgm:t>
    </dgm:pt>
    <dgm:pt modelId="{88B32807-9DAF-4F62-BB1F-A7D0D8BA0A10}" type="pres">
      <dgm:prSet presAssocID="{EF3E3559-94CC-461E-8ABE-97D949CB6B08}" presName="childText" presStyleLbl="bgAcc1" presStyleIdx="0" presStyleCnt="4" custScaleY="617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981C24-D88A-4CB2-8523-2B713DD628E3}" type="pres">
      <dgm:prSet presAssocID="{9B30DEBE-991B-49D9-8D07-1E0CA48FA62C}" presName="Name13" presStyleLbl="parChTrans1D2" presStyleIdx="1" presStyleCnt="4"/>
      <dgm:spPr/>
      <dgm:t>
        <a:bodyPr/>
        <a:lstStyle/>
        <a:p>
          <a:endParaRPr lang="ru-RU"/>
        </a:p>
      </dgm:t>
    </dgm:pt>
    <dgm:pt modelId="{21BCE4D4-296B-4DE6-8415-8FBF14F93C7B}" type="pres">
      <dgm:prSet presAssocID="{197F8A35-3296-448C-852A-4F13C1D9C28D}" presName="childText" presStyleLbl="bgAcc1" presStyleIdx="1" presStyleCnt="4" custScaleY="529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9A0340-292F-444A-B662-04B155DE6DEF}" type="pres">
      <dgm:prSet presAssocID="{DA6F4943-5FCB-4019-8B5A-027A3A55DDE2}" presName="Name13" presStyleLbl="parChTrans1D2" presStyleIdx="2" presStyleCnt="4"/>
      <dgm:spPr/>
      <dgm:t>
        <a:bodyPr/>
        <a:lstStyle/>
        <a:p>
          <a:endParaRPr lang="ru-RU"/>
        </a:p>
      </dgm:t>
    </dgm:pt>
    <dgm:pt modelId="{C6F0B68B-021F-4BCB-AF21-F50DB1A55213}" type="pres">
      <dgm:prSet presAssocID="{E3871263-0C6A-4993-B918-E7699D8B1E4E}" presName="childText" presStyleLbl="bgAcc1" presStyleIdx="2" presStyleCnt="4" custScaleY="541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66F638-48A1-4C37-8F38-1D3E51A60C22}" type="pres">
      <dgm:prSet presAssocID="{B3EEBB64-F8EA-4617-BDBB-F6837841D668}" presName="Name13" presStyleLbl="parChTrans1D2" presStyleIdx="3" presStyleCnt="4"/>
      <dgm:spPr/>
      <dgm:t>
        <a:bodyPr/>
        <a:lstStyle/>
        <a:p>
          <a:endParaRPr lang="ru-RU"/>
        </a:p>
      </dgm:t>
    </dgm:pt>
    <dgm:pt modelId="{79E72187-E33E-4E7A-BBE7-42CA8DE33F0E}" type="pres">
      <dgm:prSet presAssocID="{56371346-B0CB-47F7-909A-9BF00611D468}" presName="childText" presStyleLbl="bgAcc1" presStyleIdx="3" presStyleCnt="4" custScaleY="755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87E4018-C456-40D9-BC34-8E0D4A57CD2C}" type="presOf" srcId="{9B30DEBE-991B-49D9-8D07-1E0CA48FA62C}" destId="{84981C24-D88A-4CB2-8523-2B713DD628E3}" srcOrd="0" destOrd="0" presId="urn:microsoft.com/office/officeart/2005/8/layout/hierarchy3"/>
    <dgm:cxn modelId="{C736356C-F2CA-4868-B89E-976EF16BA517}" srcId="{14323A26-618E-4A78-93A9-B86790BC5110}" destId="{56371346-B0CB-47F7-909A-9BF00611D468}" srcOrd="3" destOrd="0" parTransId="{B3EEBB64-F8EA-4617-BDBB-F6837841D668}" sibTransId="{5A5F0435-58A4-44F1-AA77-9448FB603A55}"/>
    <dgm:cxn modelId="{45B224D8-5078-4677-ADDD-8E101DB06E7F}" srcId="{14323A26-618E-4A78-93A9-B86790BC5110}" destId="{EF3E3559-94CC-461E-8ABE-97D949CB6B08}" srcOrd="0" destOrd="0" parTransId="{12290F72-7FA4-403D-94C8-6B45847A4D46}" sibTransId="{6E52C54F-A408-4556-95EC-EAFE92DC1B0C}"/>
    <dgm:cxn modelId="{C329ACC3-8675-4183-97C7-C7D35348F763}" type="presOf" srcId="{12290F72-7FA4-403D-94C8-6B45847A4D46}" destId="{8CEFE055-018D-40C7-A499-50D66EF85611}" srcOrd="0" destOrd="0" presId="urn:microsoft.com/office/officeart/2005/8/layout/hierarchy3"/>
    <dgm:cxn modelId="{01C424F8-DF09-4F9C-9DCD-CF70597B18A0}" type="presOf" srcId="{56371346-B0CB-47F7-909A-9BF00611D468}" destId="{79E72187-E33E-4E7A-BBE7-42CA8DE33F0E}" srcOrd="0" destOrd="0" presId="urn:microsoft.com/office/officeart/2005/8/layout/hierarchy3"/>
    <dgm:cxn modelId="{25D35107-8BDD-4EFA-9979-BFFFCBE9C80F}" type="presOf" srcId="{B3EEBB64-F8EA-4617-BDBB-F6837841D668}" destId="{1A66F638-48A1-4C37-8F38-1D3E51A60C22}" srcOrd="0" destOrd="0" presId="urn:microsoft.com/office/officeart/2005/8/layout/hierarchy3"/>
    <dgm:cxn modelId="{2F10983F-81E6-4F05-A79F-EEE9CC17204B}" type="presOf" srcId="{197F8A35-3296-448C-852A-4F13C1D9C28D}" destId="{21BCE4D4-296B-4DE6-8415-8FBF14F93C7B}" srcOrd="0" destOrd="0" presId="urn:microsoft.com/office/officeart/2005/8/layout/hierarchy3"/>
    <dgm:cxn modelId="{730ABBBA-E044-483C-91DC-870AFC84A5F8}" type="presOf" srcId="{14323A26-618E-4A78-93A9-B86790BC5110}" destId="{61D15BCB-374D-4359-A684-5FE97F9709AB}" srcOrd="0" destOrd="0" presId="urn:microsoft.com/office/officeart/2005/8/layout/hierarchy3"/>
    <dgm:cxn modelId="{C6331815-CE39-4666-878A-721E7097DD30}" srcId="{BD81A043-2022-414C-A5EC-D0E1E25A4BC7}" destId="{14323A26-618E-4A78-93A9-B86790BC5110}" srcOrd="0" destOrd="0" parTransId="{40424047-97AB-40AC-90D6-706939159B3E}" sibTransId="{5647F55E-D1B9-45A2-9A50-E30E59730DDE}"/>
    <dgm:cxn modelId="{42EB57CD-9F4C-434C-84B8-267F5CC06568}" type="presOf" srcId="{E3871263-0C6A-4993-B918-E7699D8B1E4E}" destId="{C6F0B68B-021F-4BCB-AF21-F50DB1A55213}" srcOrd="0" destOrd="0" presId="urn:microsoft.com/office/officeart/2005/8/layout/hierarchy3"/>
    <dgm:cxn modelId="{09DD45F7-B50F-477C-B5CA-6EFF05942086}" type="presOf" srcId="{DA6F4943-5FCB-4019-8B5A-027A3A55DDE2}" destId="{B99A0340-292F-444A-B662-04B155DE6DEF}" srcOrd="0" destOrd="0" presId="urn:microsoft.com/office/officeart/2005/8/layout/hierarchy3"/>
    <dgm:cxn modelId="{8BFD5C58-C65D-4BD3-9B66-B2C9070CB9FB}" type="presOf" srcId="{EF3E3559-94CC-461E-8ABE-97D949CB6B08}" destId="{88B32807-9DAF-4F62-BB1F-A7D0D8BA0A10}" srcOrd="0" destOrd="0" presId="urn:microsoft.com/office/officeart/2005/8/layout/hierarchy3"/>
    <dgm:cxn modelId="{D8BBD107-98AF-4EB3-938B-51AFDB656664}" srcId="{14323A26-618E-4A78-93A9-B86790BC5110}" destId="{197F8A35-3296-448C-852A-4F13C1D9C28D}" srcOrd="1" destOrd="0" parTransId="{9B30DEBE-991B-49D9-8D07-1E0CA48FA62C}" sibTransId="{13367DDA-3335-4862-8F1D-E85526F36788}"/>
    <dgm:cxn modelId="{AAF62154-DA44-4B90-AD38-09771A941F99}" type="presOf" srcId="{BD81A043-2022-414C-A5EC-D0E1E25A4BC7}" destId="{37E69F74-CAF7-4869-95B2-317E1A24F9C8}" srcOrd="0" destOrd="0" presId="urn:microsoft.com/office/officeart/2005/8/layout/hierarchy3"/>
    <dgm:cxn modelId="{FB337D1C-3E94-4C7B-B353-4C6A8A7DC018}" type="presOf" srcId="{14323A26-618E-4A78-93A9-B86790BC5110}" destId="{61A54608-E766-4C7A-B324-CE7B06847590}" srcOrd="1" destOrd="0" presId="urn:microsoft.com/office/officeart/2005/8/layout/hierarchy3"/>
    <dgm:cxn modelId="{0226A3E4-B785-4783-96A3-AB32B462BA88}" srcId="{14323A26-618E-4A78-93A9-B86790BC5110}" destId="{E3871263-0C6A-4993-B918-E7699D8B1E4E}" srcOrd="2" destOrd="0" parTransId="{DA6F4943-5FCB-4019-8B5A-027A3A55DDE2}" sibTransId="{E4867BDD-24E4-4F13-975A-EA07C0624767}"/>
    <dgm:cxn modelId="{CD12AB9C-8BD4-4D98-BBE7-E6E0B6C7988D}" type="presParOf" srcId="{37E69F74-CAF7-4869-95B2-317E1A24F9C8}" destId="{521200D7-D1E0-4FE9-9D5D-FD08614FD7F8}" srcOrd="0" destOrd="0" presId="urn:microsoft.com/office/officeart/2005/8/layout/hierarchy3"/>
    <dgm:cxn modelId="{7D09B58A-3B35-4D0B-AFE6-2CF525438F25}" type="presParOf" srcId="{521200D7-D1E0-4FE9-9D5D-FD08614FD7F8}" destId="{0C9C86F8-9919-4BBE-95D0-8F2D237B3929}" srcOrd="0" destOrd="0" presId="urn:microsoft.com/office/officeart/2005/8/layout/hierarchy3"/>
    <dgm:cxn modelId="{EA721E53-8D9F-419F-A590-21C1FEB7CE80}" type="presParOf" srcId="{0C9C86F8-9919-4BBE-95D0-8F2D237B3929}" destId="{61D15BCB-374D-4359-A684-5FE97F9709AB}" srcOrd="0" destOrd="0" presId="urn:microsoft.com/office/officeart/2005/8/layout/hierarchy3"/>
    <dgm:cxn modelId="{8E64B6FA-AC31-4331-8629-EEC8D1B3B66A}" type="presParOf" srcId="{0C9C86F8-9919-4BBE-95D0-8F2D237B3929}" destId="{61A54608-E766-4C7A-B324-CE7B06847590}" srcOrd="1" destOrd="0" presId="urn:microsoft.com/office/officeart/2005/8/layout/hierarchy3"/>
    <dgm:cxn modelId="{37D5CEAF-8864-4BBA-8D63-BE43CB12222A}" type="presParOf" srcId="{521200D7-D1E0-4FE9-9D5D-FD08614FD7F8}" destId="{D53084FB-C7EE-42E0-96F1-6E0B08BF0CE0}" srcOrd="1" destOrd="0" presId="urn:microsoft.com/office/officeart/2005/8/layout/hierarchy3"/>
    <dgm:cxn modelId="{932C8EA3-1316-44FE-81C2-834F6B146F48}" type="presParOf" srcId="{D53084FB-C7EE-42E0-96F1-6E0B08BF0CE0}" destId="{8CEFE055-018D-40C7-A499-50D66EF85611}" srcOrd="0" destOrd="0" presId="urn:microsoft.com/office/officeart/2005/8/layout/hierarchy3"/>
    <dgm:cxn modelId="{63003907-F4AA-44BA-81E8-6B6BDA6DCB6C}" type="presParOf" srcId="{D53084FB-C7EE-42E0-96F1-6E0B08BF0CE0}" destId="{88B32807-9DAF-4F62-BB1F-A7D0D8BA0A10}" srcOrd="1" destOrd="0" presId="urn:microsoft.com/office/officeart/2005/8/layout/hierarchy3"/>
    <dgm:cxn modelId="{CA713862-367A-479D-9A2C-F0CD3015DC19}" type="presParOf" srcId="{D53084FB-C7EE-42E0-96F1-6E0B08BF0CE0}" destId="{84981C24-D88A-4CB2-8523-2B713DD628E3}" srcOrd="2" destOrd="0" presId="urn:microsoft.com/office/officeart/2005/8/layout/hierarchy3"/>
    <dgm:cxn modelId="{BA55D291-18DB-4043-ABB4-DF55C63B6465}" type="presParOf" srcId="{D53084FB-C7EE-42E0-96F1-6E0B08BF0CE0}" destId="{21BCE4D4-296B-4DE6-8415-8FBF14F93C7B}" srcOrd="3" destOrd="0" presId="urn:microsoft.com/office/officeart/2005/8/layout/hierarchy3"/>
    <dgm:cxn modelId="{6EA9FCD8-F80B-4B76-9EE0-E31857A1947E}" type="presParOf" srcId="{D53084FB-C7EE-42E0-96F1-6E0B08BF0CE0}" destId="{B99A0340-292F-444A-B662-04B155DE6DEF}" srcOrd="4" destOrd="0" presId="urn:microsoft.com/office/officeart/2005/8/layout/hierarchy3"/>
    <dgm:cxn modelId="{9BCA3602-8AD6-42B5-9F3A-46BE0BD1C02C}" type="presParOf" srcId="{D53084FB-C7EE-42E0-96F1-6E0B08BF0CE0}" destId="{C6F0B68B-021F-4BCB-AF21-F50DB1A55213}" srcOrd="5" destOrd="0" presId="urn:microsoft.com/office/officeart/2005/8/layout/hierarchy3"/>
    <dgm:cxn modelId="{A41FA89D-F5FD-4388-8891-98187B761360}" type="presParOf" srcId="{D53084FB-C7EE-42E0-96F1-6E0B08BF0CE0}" destId="{1A66F638-48A1-4C37-8F38-1D3E51A60C22}" srcOrd="6" destOrd="0" presId="urn:microsoft.com/office/officeart/2005/8/layout/hierarchy3"/>
    <dgm:cxn modelId="{B009BA28-8E9A-4F28-973F-0555A032EF2D}" type="presParOf" srcId="{D53084FB-C7EE-42E0-96F1-6E0B08BF0CE0}" destId="{79E72187-E33E-4E7A-BBE7-42CA8DE33F0E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8337B342-045A-44EF-BD32-A46AB6FB379D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FC0880F-67CB-477F-8348-B3EAD5523A15}">
      <dgm:prSet phldrT="[Текст]" custT="1"/>
      <dgm:spPr/>
      <dgm:t>
        <a:bodyPr/>
        <a:lstStyle/>
        <a:p>
          <a:r>
            <a: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Расходы на решение общегосударственных вопросов – 1 080,8 тыс. рублей </a:t>
          </a:r>
          <a:endParaRPr lang="ru-RU" sz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0277B5B2-76FC-4A44-BC08-446BEB16CB7C}" type="parTrans" cxnId="{BA05A8E7-F23F-4084-87B1-82BC5B278B36}">
      <dgm:prSet/>
      <dgm:spPr/>
      <dgm:t>
        <a:bodyPr/>
        <a:lstStyle/>
        <a:p>
          <a:endParaRPr lang="ru-RU"/>
        </a:p>
      </dgm:t>
    </dgm:pt>
    <dgm:pt modelId="{D0057880-6902-4984-B3FD-F675773B4681}" type="sibTrans" cxnId="{BA05A8E7-F23F-4084-87B1-82BC5B278B36}">
      <dgm:prSet/>
      <dgm:spPr/>
      <dgm:t>
        <a:bodyPr/>
        <a:lstStyle/>
        <a:p>
          <a:endParaRPr lang="ru-RU"/>
        </a:p>
      </dgm:t>
    </dgm:pt>
    <dgm:pt modelId="{DADC0D61-D702-4A9A-A1EF-8947CA66B5B6}">
      <dgm:prSet phldrT="[Текст]" custT="1"/>
      <dgm:spPr>
        <a:solidFill>
          <a:schemeClr val="accent4">
            <a:lumMod val="60000"/>
            <a:lumOff val="40000"/>
            <a:alpha val="90000"/>
          </a:schemeClr>
        </a:solidFill>
      </dgm:spPr>
      <dgm:t>
        <a:bodyPr anchor="ctr"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За счёт местного бюджета (проведение городских мероприятий) – 1 080,8  тыс. рублей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EF9E36FE-493A-47E3-9C06-381114D9FA14}" type="parTrans" cxnId="{3590A500-EC1B-4234-81DF-21ACB5121638}">
      <dgm:prSet/>
      <dgm:spPr/>
      <dgm:t>
        <a:bodyPr/>
        <a:lstStyle/>
        <a:p>
          <a:endParaRPr lang="ru-RU"/>
        </a:p>
      </dgm:t>
    </dgm:pt>
    <dgm:pt modelId="{43038959-46C3-4723-B7D7-C618AA746EAA}" type="sibTrans" cxnId="{3590A500-EC1B-4234-81DF-21ACB5121638}">
      <dgm:prSet/>
      <dgm:spPr/>
      <dgm:t>
        <a:bodyPr/>
        <a:lstStyle/>
        <a:p>
          <a:endParaRPr lang="ru-RU"/>
        </a:p>
      </dgm:t>
    </dgm:pt>
    <dgm:pt modelId="{0E4B3C05-2B76-4B9B-AEAD-9BB1DE6B7F25}">
      <dgm:prSet custT="1"/>
      <dgm:spPr/>
      <dgm:t>
        <a:bodyPr/>
        <a:lstStyle/>
        <a:p>
          <a:pPr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Расходы на дополнительное образование –31 325,6 тыс. рублей</a:t>
          </a:r>
          <a:endParaRPr lang="ru-RU" sz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3AFC1551-2DE3-4635-88BD-61163171E0DC}" type="parTrans" cxnId="{DC583CEC-5C39-4968-8118-E367FEE1F86D}">
      <dgm:prSet/>
      <dgm:spPr/>
      <dgm:t>
        <a:bodyPr/>
        <a:lstStyle/>
        <a:p>
          <a:endParaRPr lang="ru-RU"/>
        </a:p>
      </dgm:t>
    </dgm:pt>
    <dgm:pt modelId="{35F4206F-991E-42B6-89B5-18973C1ABF27}" type="sibTrans" cxnId="{DC583CEC-5C39-4968-8118-E367FEE1F86D}">
      <dgm:prSet/>
      <dgm:spPr/>
      <dgm:t>
        <a:bodyPr/>
        <a:lstStyle/>
        <a:p>
          <a:endParaRPr lang="ru-RU"/>
        </a:p>
      </dgm:t>
    </dgm:pt>
    <dgm:pt modelId="{F748FF45-48E3-462B-ADE4-5E7BF9B4C644}">
      <dgm:prSet custT="1"/>
      <dgm:spPr/>
      <dgm:t>
        <a:bodyPr/>
        <a:lstStyle/>
        <a:p>
          <a:r>
            <a:rPr lang="ru-RU" sz="13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Другие вопросы в области  культуры  – 10 508,5 тыс.  рублей</a:t>
          </a:r>
          <a:endParaRPr lang="ru-RU" sz="13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847B89A-6AAF-494D-9532-4BB0003CC3DA}" type="parTrans" cxnId="{F04033BF-F83B-4090-8EA8-922FD047B8E8}">
      <dgm:prSet/>
      <dgm:spPr/>
      <dgm:t>
        <a:bodyPr/>
        <a:lstStyle/>
        <a:p>
          <a:endParaRPr lang="ru-RU"/>
        </a:p>
      </dgm:t>
    </dgm:pt>
    <dgm:pt modelId="{E4268088-BA9A-4EBF-9CA3-4EB65CB7C8A5}" type="sibTrans" cxnId="{F04033BF-F83B-4090-8EA8-922FD047B8E8}">
      <dgm:prSet/>
      <dgm:spPr/>
      <dgm:t>
        <a:bodyPr/>
        <a:lstStyle/>
        <a:p>
          <a:endParaRPr lang="ru-RU"/>
        </a:p>
      </dgm:t>
    </dgm:pt>
    <dgm:pt modelId="{4E12E133-B0AF-4AD3-AA2C-59CE9347884A}">
      <dgm:prSet custT="1"/>
      <dgm:spPr/>
      <dgm:t>
        <a:bodyPr/>
        <a:lstStyle/>
        <a:p>
          <a:r>
            <a: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Расходы в области культуры  – </a:t>
          </a:r>
        </a:p>
        <a:p>
          <a:r>
            <a: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108 467,1 тыс. рублей</a:t>
          </a:r>
          <a:endParaRPr lang="ru-RU" sz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711EACDC-0BE4-4EFA-A698-67C2718E630D}" type="parTrans" cxnId="{9E54C229-3FDF-434A-BD05-6C8C9FBD4B02}">
      <dgm:prSet/>
      <dgm:spPr/>
      <dgm:t>
        <a:bodyPr/>
        <a:lstStyle/>
        <a:p>
          <a:endParaRPr lang="ru-RU"/>
        </a:p>
      </dgm:t>
    </dgm:pt>
    <dgm:pt modelId="{9B1BA082-F52F-442A-81AB-711B4BD999E0}" type="sibTrans" cxnId="{9E54C229-3FDF-434A-BD05-6C8C9FBD4B02}">
      <dgm:prSet/>
      <dgm:spPr/>
      <dgm:t>
        <a:bodyPr/>
        <a:lstStyle/>
        <a:p>
          <a:endParaRPr lang="ru-RU"/>
        </a:p>
      </dgm:t>
    </dgm:pt>
    <dgm:pt modelId="{7958B11B-3F1D-437B-A2FA-0DF291089612}">
      <dgm:prSet custT="1"/>
      <dgm:spPr>
        <a:solidFill>
          <a:schemeClr val="accent4">
            <a:lumMod val="60000"/>
            <a:lumOff val="40000"/>
            <a:alpha val="90000"/>
          </a:schemeClr>
        </a:solidFill>
      </dgm:spPr>
      <dgm:t>
        <a:bodyPr anchor="ctr"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За счёт местного бюджета –27 592,9 тыс. рублей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E8535DF2-B548-43D5-BDBF-49371D042BC9}" type="parTrans" cxnId="{AED6EAC5-BE0A-4BCB-B89A-7D8C7AB7FFF6}">
      <dgm:prSet/>
      <dgm:spPr/>
      <dgm:t>
        <a:bodyPr/>
        <a:lstStyle/>
        <a:p>
          <a:endParaRPr lang="ru-RU"/>
        </a:p>
      </dgm:t>
    </dgm:pt>
    <dgm:pt modelId="{5B4E67BE-76EA-45A6-AA3C-7A221AA4E806}" type="sibTrans" cxnId="{AED6EAC5-BE0A-4BCB-B89A-7D8C7AB7FFF6}">
      <dgm:prSet/>
      <dgm:spPr/>
      <dgm:t>
        <a:bodyPr/>
        <a:lstStyle/>
        <a:p>
          <a:endParaRPr lang="ru-RU"/>
        </a:p>
      </dgm:t>
    </dgm:pt>
    <dgm:pt modelId="{EBFABE64-8251-4C73-AE3A-AF872EE25282}">
      <dgm:prSet custT="1"/>
      <dgm:spPr>
        <a:solidFill>
          <a:schemeClr val="accent4">
            <a:lumMod val="60000"/>
            <a:lumOff val="40000"/>
            <a:alpha val="90000"/>
          </a:schemeClr>
        </a:solidFill>
      </dgm:spPr>
      <dgm:t>
        <a:bodyPr anchor="ctr"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За счёт местного бюджета – 104 202,1 тыс. рублей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DB66C710-0DF1-4CDF-9371-DF2C52A664BF}" type="parTrans" cxnId="{73EFBC3F-0CBB-4309-901D-D54F898B4856}">
      <dgm:prSet/>
      <dgm:spPr/>
      <dgm:t>
        <a:bodyPr/>
        <a:lstStyle/>
        <a:p>
          <a:endParaRPr lang="ru-RU"/>
        </a:p>
      </dgm:t>
    </dgm:pt>
    <dgm:pt modelId="{438A78D9-2C88-4809-A176-082061381368}" type="sibTrans" cxnId="{73EFBC3F-0CBB-4309-901D-D54F898B4856}">
      <dgm:prSet/>
      <dgm:spPr/>
      <dgm:t>
        <a:bodyPr/>
        <a:lstStyle/>
        <a:p>
          <a:endParaRPr lang="ru-RU"/>
        </a:p>
      </dgm:t>
    </dgm:pt>
    <dgm:pt modelId="{76FC6854-85A6-4F9C-8159-93B13EA315C6}">
      <dgm:prSet custT="1"/>
      <dgm:spPr>
        <a:solidFill>
          <a:schemeClr val="accent4">
            <a:lumMod val="60000"/>
            <a:lumOff val="40000"/>
            <a:alpha val="90000"/>
          </a:schemeClr>
        </a:solidFill>
      </dgm:spPr>
      <dgm:t>
        <a:bodyPr anchor="ctr"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За счёт местного бюджета – 9 838,0 тыс. рублей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B761D7B9-628A-4CAB-B566-C12C3D38DBB9}" type="parTrans" cxnId="{B985238F-508A-41BC-957E-C292D9A2415C}">
      <dgm:prSet/>
      <dgm:spPr/>
      <dgm:t>
        <a:bodyPr/>
        <a:lstStyle/>
        <a:p>
          <a:endParaRPr lang="ru-RU"/>
        </a:p>
      </dgm:t>
    </dgm:pt>
    <dgm:pt modelId="{19749843-884C-4B80-947D-5098114A5758}" type="sibTrans" cxnId="{B985238F-508A-41BC-957E-C292D9A2415C}">
      <dgm:prSet/>
      <dgm:spPr/>
      <dgm:t>
        <a:bodyPr/>
        <a:lstStyle/>
        <a:p>
          <a:endParaRPr lang="ru-RU"/>
        </a:p>
      </dgm:t>
    </dgm:pt>
    <dgm:pt modelId="{6012A786-8E7B-4C89-A0D1-CA2E767FF552}">
      <dgm:prSet custT="1"/>
      <dgm:spPr>
        <a:solidFill>
          <a:schemeClr val="accent4">
            <a:lumMod val="60000"/>
            <a:lumOff val="40000"/>
            <a:alpha val="90000"/>
          </a:schemeClr>
        </a:solidFill>
      </dgm:spPr>
      <dgm:t>
        <a:bodyPr anchor="ctr"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За счёт субсидий и субвенций из областного бюджета – 3 732,7 тыс. рублей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439C4045-24CB-48FC-B224-D62A552B8186}" type="parTrans" cxnId="{18D9DF18-220A-40F2-92A2-C58777FD23AA}">
      <dgm:prSet/>
      <dgm:spPr/>
      <dgm:t>
        <a:bodyPr/>
        <a:lstStyle/>
        <a:p>
          <a:endParaRPr lang="ru-RU"/>
        </a:p>
      </dgm:t>
    </dgm:pt>
    <dgm:pt modelId="{D3094111-144F-47F4-8533-7B1DFA81F764}" type="sibTrans" cxnId="{18D9DF18-220A-40F2-92A2-C58777FD23AA}">
      <dgm:prSet/>
      <dgm:spPr/>
      <dgm:t>
        <a:bodyPr/>
        <a:lstStyle/>
        <a:p>
          <a:endParaRPr lang="ru-RU"/>
        </a:p>
      </dgm:t>
    </dgm:pt>
    <dgm:pt modelId="{C1EF2BA6-9752-4EDB-A4F9-2B0DC2100641}">
      <dgm:prSet custT="1"/>
      <dgm:spPr/>
      <dgm:t>
        <a:bodyPr/>
        <a:lstStyle/>
        <a:p>
          <a:r>
            <a: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Другие вопросы в области образования  – 6 350,9 тыс. рублей</a:t>
          </a:r>
          <a:endParaRPr lang="ru-RU" sz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2079DEBA-1652-41D3-BE3F-BD9CBF5159D1}" type="parTrans" cxnId="{1E30CD8E-3B29-4101-8211-1D008D812B44}">
      <dgm:prSet/>
      <dgm:spPr/>
      <dgm:t>
        <a:bodyPr/>
        <a:lstStyle/>
        <a:p>
          <a:endParaRPr lang="ru-RU"/>
        </a:p>
      </dgm:t>
    </dgm:pt>
    <dgm:pt modelId="{8C73601C-C7FC-40C8-841C-3D3AA7923698}" type="sibTrans" cxnId="{1E30CD8E-3B29-4101-8211-1D008D812B44}">
      <dgm:prSet/>
      <dgm:spPr/>
      <dgm:t>
        <a:bodyPr/>
        <a:lstStyle/>
        <a:p>
          <a:endParaRPr lang="ru-RU"/>
        </a:p>
      </dgm:t>
    </dgm:pt>
    <dgm:pt modelId="{8F462D00-10F9-4EA6-B8E9-21D3341DAFD2}">
      <dgm:prSet custT="1"/>
      <dgm:spPr>
        <a:solidFill>
          <a:schemeClr val="accent4">
            <a:lumMod val="60000"/>
            <a:lumOff val="40000"/>
            <a:alpha val="90000"/>
          </a:schemeClr>
        </a:solidFill>
      </dgm:spPr>
      <dgm:t>
        <a:bodyPr anchor="ctr"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За счёт местного бюджета – 6 350,9тыс. рублей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DE0DDAB5-F7C8-4C50-8EE5-451D7121E8B9}" type="parTrans" cxnId="{EFD7921D-C8A2-4745-A416-A2359B32937C}">
      <dgm:prSet/>
      <dgm:spPr/>
      <dgm:t>
        <a:bodyPr/>
        <a:lstStyle/>
        <a:p>
          <a:endParaRPr lang="ru-RU"/>
        </a:p>
      </dgm:t>
    </dgm:pt>
    <dgm:pt modelId="{587CA177-FE6F-4623-AC46-245146894CCB}" type="sibTrans" cxnId="{EFD7921D-C8A2-4745-A416-A2359B32937C}">
      <dgm:prSet/>
      <dgm:spPr/>
      <dgm:t>
        <a:bodyPr/>
        <a:lstStyle/>
        <a:p>
          <a:endParaRPr lang="ru-RU"/>
        </a:p>
      </dgm:t>
    </dgm:pt>
    <dgm:pt modelId="{99478C71-999F-43C5-8752-400A0B2A4ED7}">
      <dgm:prSet custT="1"/>
      <dgm:spPr>
        <a:solidFill>
          <a:schemeClr val="accent4">
            <a:lumMod val="60000"/>
            <a:lumOff val="40000"/>
            <a:alpha val="90000"/>
          </a:schemeClr>
        </a:solidFill>
      </dgm:spPr>
      <dgm:t>
        <a:bodyPr anchor="ctr"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За счёт субсидий и субвенций из областного бюджета – 4 265,0 тыс. рублей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89932DEC-1B83-49A4-B3A0-A069655B751D}" type="parTrans" cxnId="{40C70277-77A7-49BA-8624-ADADFD55C25D}">
      <dgm:prSet/>
      <dgm:spPr/>
      <dgm:t>
        <a:bodyPr/>
        <a:lstStyle/>
        <a:p>
          <a:endParaRPr lang="ru-RU"/>
        </a:p>
      </dgm:t>
    </dgm:pt>
    <dgm:pt modelId="{432ACC9E-E550-48E0-A557-FCDD37ACAD8B}" type="sibTrans" cxnId="{40C70277-77A7-49BA-8624-ADADFD55C25D}">
      <dgm:prSet/>
      <dgm:spPr/>
      <dgm:t>
        <a:bodyPr/>
        <a:lstStyle/>
        <a:p>
          <a:endParaRPr lang="ru-RU"/>
        </a:p>
      </dgm:t>
    </dgm:pt>
    <dgm:pt modelId="{ABF337F2-C333-476D-9298-052B6D6032A5}">
      <dgm:prSet custT="1"/>
      <dgm:spPr>
        <a:solidFill>
          <a:schemeClr val="accent4">
            <a:lumMod val="60000"/>
            <a:lumOff val="40000"/>
            <a:alpha val="90000"/>
          </a:schemeClr>
        </a:solidFill>
      </dgm:spPr>
      <dgm:t>
        <a:bodyPr anchor="ctr"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За счёт субсидий и субвенций из областного бюджета – 670,5 тыс. рублей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9D4960F0-3E9E-4731-8E3E-E2748A196BA9}" type="parTrans" cxnId="{69D53241-1A85-4347-8799-30610B762D04}">
      <dgm:prSet/>
      <dgm:spPr/>
      <dgm:t>
        <a:bodyPr/>
        <a:lstStyle/>
        <a:p>
          <a:endParaRPr lang="ru-RU"/>
        </a:p>
      </dgm:t>
    </dgm:pt>
    <dgm:pt modelId="{CF35F9AB-F906-4589-BC95-03DB628F14F4}" type="sibTrans" cxnId="{69D53241-1A85-4347-8799-30610B762D04}">
      <dgm:prSet/>
      <dgm:spPr/>
      <dgm:t>
        <a:bodyPr/>
        <a:lstStyle/>
        <a:p>
          <a:endParaRPr lang="ru-RU"/>
        </a:p>
      </dgm:t>
    </dgm:pt>
    <dgm:pt modelId="{FE2A3D24-1E04-4515-A484-CA3934ED520A}">
      <dgm:prSet custT="1"/>
      <dgm:spPr/>
      <dgm:t>
        <a:bodyPr/>
        <a:lstStyle/>
        <a:p>
          <a:r>
            <a: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Расходы в области социальной политики – 708,0 тыс. рублей</a:t>
          </a:r>
          <a:endParaRPr lang="ru-RU" sz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2383E1D-ABE2-46DF-A26F-52CBE638E3E2}" type="parTrans" cxnId="{BDB5622C-C191-42EC-BB42-CD0E5140B139}">
      <dgm:prSet/>
      <dgm:spPr/>
      <dgm:t>
        <a:bodyPr/>
        <a:lstStyle/>
        <a:p>
          <a:endParaRPr lang="ru-RU"/>
        </a:p>
      </dgm:t>
    </dgm:pt>
    <dgm:pt modelId="{19E40E41-0FBC-4907-8CB3-FEACF580D3D9}" type="sibTrans" cxnId="{BDB5622C-C191-42EC-BB42-CD0E5140B139}">
      <dgm:prSet/>
      <dgm:spPr/>
      <dgm:t>
        <a:bodyPr/>
        <a:lstStyle/>
        <a:p>
          <a:endParaRPr lang="ru-RU"/>
        </a:p>
      </dgm:t>
    </dgm:pt>
    <dgm:pt modelId="{DDFFB575-EC99-45E2-979B-A7CE3AE1873A}">
      <dgm:prSet custT="1"/>
      <dgm:spPr>
        <a:solidFill>
          <a:schemeClr val="accent4">
            <a:lumMod val="60000"/>
            <a:lumOff val="40000"/>
            <a:alpha val="90000"/>
          </a:schemeClr>
        </a:solidFill>
      </dgm:spPr>
      <dgm:t>
        <a:bodyPr anchor="ctr"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За счёт субсидий и субвенций из областного бюджета – 665,0 тыс. рублей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8217C523-B442-48B4-B8A2-38C5AF4F172B}" type="parTrans" cxnId="{B0DB1340-C481-4743-8EFC-720D543143BF}">
      <dgm:prSet/>
      <dgm:spPr/>
      <dgm:t>
        <a:bodyPr/>
        <a:lstStyle/>
        <a:p>
          <a:endParaRPr lang="ru-RU"/>
        </a:p>
      </dgm:t>
    </dgm:pt>
    <dgm:pt modelId="{7C2F7372-69DB-45BF-B065-B8C3845B1371}" type="sibTrans" cxnId="{B0DB1340-C481-4743-8EFC-720D543143BF}">
      <dgm:prSet/>
      <dgm:spPr/>
      <dgm:t>
        <a:bodyPr/>
        <a:lstStyle/>
        <a:p>
          <a:endParaRPr lang="ru-RU"/>
        </a:p>
      </dgm:t>
    </dgm:pt>
    <dgm:pt modelId="{18470DF3-6FB9-40CD-9769-AC3FD5867305}">
      <dgm:prSet custT="1"/>
      <dgm:spPr>
        <a:solidFill>
          <a:schemeClr val="accent4">
            <a:lumMod val="60000"/>
            <a:lumOff val="40000"/>
            <a:alpha val="90000"/>
          </a:schemeClr>
        </a:solidFill>
      </dgm:spPr>
      <dgm:t>
        <a:bodyPr anchor="ctr"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За счет местного бюджета – 43,0 тыс. рублей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33311624-20FF-458D-8BD2-706C0D2E88BA}" type="parTrans" cxnId="{0E309DDC-231A-4C3E-A3EB-4E401E336ADB}">
      <dgm:prSet/>
      <dgm:spPr/>
      <dgm:t>
        <a:bodyPr/>
        <a:lstStyle/>
        <a:p>
          <a:endParaRPr lang="ru-RU"/>
        </a:p>
      </dgm:t>
    </dgm:pt>
    <dgm:pt modelId="{C7124B93-7C61-4C39-8BBA-9A2162FC006B}" type="sibTrans" cxnId="{0E309DDC-231A-4C3E-A3EB-4E401E336ADB}">
      <dgm:prSet/>
      <dgm:spPr/>
      <dgm:t>
        <a:bodyPr/>
        <a:lstStyle/>
        <a:p>
          <a:endParaRPr lang="ru-RU"/>
        </a:p>
      </dgm:t>
    </dgm:pt>
    <dgm:pt modelId="{BEE5BC6A-A188-4B08-ADDD-DDECF1AD1331}" type="pres">
      <dgm:prSet presAssocID="{8337B342-045A-44EF-BD32-A46AB6FB379D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4E8258FB-288B-40CD-B923-485ADE08B1E3}" type="pres">
      <dgm:prSet presAssocID="{DFC0880F-67CB-477F-8348-B3EAD5523A15}" presName="linNode" presStyleCnt="0"/>
      <dgm:spPr/>
    </dgm:pt>
    <dgm:pt modelId="{4D9DA3E8-7D0C-4CE6-8D1D-751DF792B70B}" type="pres">
      <dgm:prSet presAssocID="{DFC0880F-67CB-477F-8348-B3EAD5523A15}" presName="parentShp" presStyleLbl="node1" presStyleIdx="0" presStyleCnt="6" custScaleX="90584" custLinFactNeighborX="-153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9AEEB2-6F5D-4282-BDBE-D9AB6BE5539C}" type="pres">
      <dgm:prSet presAssocID="{DFC0880F-67CB-477F-8348-B3EAD5523A15}" presName="childShp" presStyleLbl="bgAccFollowNode1" presStyleIdx="0" presStyleCnt="6" custScaleY="134701" custLinFactNeighborX="-4708" custLinFactNeighborY="63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8F7AC6-A5A6-45DD-BC6C-91745C57D6A0}" type="pres">
      <dgm:prSet presAssocID="{D0057880-6902-4984-B3FD-F675773B4681}" presName="spacing" presStyleCnt="0"/>
      <dgm:spPr/>
    </dgm:pt>
    <dgm:pt modelId="{945595C7-38CD-4AAF-A52F-522D1C676C60}" type="pres">
      <dgm:prSet presAssocID="{0E4B3C05-2B76-4B9B-AEAD-9BB1DE6B7F25}" presName="linNode" presStyleCnt="0"/>
      <dgm:spPr/>
    </dgm:pt>
    <dgm:pt modelId="{8E606D62-2008-407A-83D7-CE802E1FABA1}" type="pres">
      <dgm:prSet presAssocID="{0E4B3C05-2B76-4B9B-AEAD-9BB1DE6B7F25}" presName="parentShp" presStyleLbl="node1" presStyleIdx="1" presStyleCnt="6" custScaleX="90584" custScaleY="129595" custLinFactNeighborX="-153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43CFA4-9749-4934-9B6E-082F2F12975F}" type="pres">
      <dgm:prSet presAssocID="{0E4B3C05-2B76-4B9B-AEAD-9BB1DE6B7F25}" presName="childShp" presStyleLbl="bgAccFollowNode1" presStyleIdx="1" presStyleCnt="6" custScaleY="124353" custLinFactNeighborX="-3513" custLinFactNeighborY="6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B5A14C-2E99-4D5F-BF90-D20500135ABB}" type="pres">
      <dgm:prSet presAssocID="{35F4206F-991E-42B6-89B5-18973C1ABF27}" presName="spacing" presStyleCnt="0"/>
      <dgm:spPr/>
    </dgm:pt>
    <dgm:pt modelId="{B6FEC4D0-5F04-4990-900A-2979FD1FD78F}" type="pres">
      <dgm:prSet presAssocID="{C1EF2BA6-9752-4EDB-A4F9-2B0DC2100641}" presName="linNode" presStyleCnt="0"/>
      <dgm:spPr/>
    </dgm:pt>
    <dgm:pt modelId="{B6C05584-CDBD-425A-A742-6211A10C9BFF}" type="pres">
      <dgm:prSet presAssocID="{C1EF2BA6-9752-4EDB-A4F9-2B0DC2100641}" presName="parentShp" presStyleLbl="node1" presStyleIdx="2" presStyleCnt="6" custScaleX="88505" custScaleY="123170" custLinFactNeighborX="-34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5FAFE5-24D6-4BFF-842C-CA099364564C}" type="pres">
      <dgm:prSet presAssocID="{C1EF2BA6-9752-4EDB-A4F9-2B0DC2100641}" presName="childShp" presStyleLbl="bgAccFollowNode1" presStyleIdx="2" presStyleCnt="6" custLinFactNeighborX="-22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76F518-A443-43B7-87A5-2FAC3EBC29DA}" type="pres">
      <dgm:prSet presAssocID="{8C73601C-C7FC-40C8-841C-3D3AA7923698}" presName="spacing" presStyleCnt="0"/>
      <dgm:spPr/>
    </dgm:pt>
    <dgm:pt modelId="{3ABB59E9-3DF2-44B6-BF8F-8CFAE7956003}" type="pres">
      <dgm:prSet presAssocID="{4E12E133-B0AF-4AD3-AA2C-59CE9347884A}" presName="linNode" presStyleCnt="0"/>
      <dgm:spPr/>
    </dgm:pt>
    <dgm:pt modelId="{34D075A2-F7C6-44AC-A2C6-F57C0A36218B}" type="pres">
      <dgm:prSet presAssocID="{4E12E133-B0AF-4AD3-AA2C-59CE9347884A}" presName="parentShp" presStyleLbl="node1" presStyleIdx="3" presStyleCnt="6" custScaleX="90584" custScaleY="129999" custLinFactNeighborX="-153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C65C5A-3146-49AC-B2EF-EFB2B4CD7BBA}" type="pres">
      <dgm:prSet presAssocID="{4E12E133-B0AF-4AD3-AA2C-59CE9347884A}" presName="childShp" presStyleLbl="bgAccFollowNode1" presStyleIdx="3" presStyleCnt="6" custScaleY="150448" custLinFactNeighborX="-4311" custLinFactNeighborY="7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9094B0-641C-4C1A-B3FC-391EAD52F5AF}" type="pres">
      <dgm:prSet presAssocID="{9B1BA082-F52F-442A-81AB-711B4BD999E0}" presName="spacing" presStyleCnt="0"/>
      <dgm:spPr/>
    </dgm:pt>
    <dgm:pt modelId="{F0528A21-3E4F-4888-8029-7787BA825613}" type="pres">
      <dgm:prSet presAssocID="{F748FF45-48E3-462B-ADE4-5E7BF9B4C644}" presName="linNode" presStyleCnt="0"/>
      <dgm:spPr/>
    </dgm:pt>
    <dgm:pt modelId="{60C10CE4-4EFF-4B5E-9320-6F24E4B5E739}" type="pres">
      <dgm:prSet presAssocID="{F748FF45-48E3-462B-ADE4-5E7BF9B4C644}" presName="parentShp" presStyleLbl="node1" presStyleIdx="4" presStyleCnt="6" custScaleX="90584" custLinFactNeighborX="-153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0F03FB-86C3-4009-9FF1-3571053A0658}" type="pres">
      <dgm:prSet presAssocID="{F748FF45-48E3-462B-ADE4-5E7BF9B4C644}" presName="childShp" presStyleLbl="bgAccFollowNode1" presStyleIdx="4" presStyleCnt="6" custLinFactNeighborX="-4708" custLinFactNeighborY="-44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1D0FEF-11B6-4B67-91FD-DA0EA1C7E8D7}" type="pres">
      <dgm:prSet presAssocID="{E4268088-BA9A-4EBF-9CA3-4EB65CB7C8A5}" presName="spacing" presStyleCnt="0"/>
      <dgm:spPr/>
    </dgm:pt>
    <dgm:pt modelId="{CF624E8B-490A-492D-9F03-FE17A56E5326}" type="pres">
      <dgm:prSet presAssocID="{FE2A3D24-1E04-4515-A484-CA3934ED520A}" presName="linNode" presStyleCnt="0"/>
      <dgm:spPr/>
    </dgm:pt>
    <dgm:pt modelId="{91A9C117-7056-46E9-B33F-9BC8DF19D3C5}" type="pres">
      <dgm:prSet presAssocID="{FE2A3D24-1E04-4515-A484-CA3934ED520A}" presName="parentShp" presStyleLbl="node1" presStyleIdx="5" presStyleCnt="6" custScaleX="88506" custLinFactNeighborX="-38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D1E085-739F-48C5-B8DC-CC02262713A4}" type="pres">
      <dgm:prSet presAssocID="{FE2A3D24-1E04-4515-A484-CA3934ED520A}" presName="childShp" presStyleLbl="bgAccFollowNode1" presStyleIdx="5" presStyleCnt="6" custLinFactNeighborX="-51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1BB218A-FD27-4E39-A594-F46B4C8592CC}" type="presOf" srcId="{0E4B3C05-2B76-4B9B-AEAD-9BB1DE6B7F25}" destId="{8E606D62-2008-407A-83D7-CE802E1FABA1}" srcOrd="0" destOrd="0" presId="urn:microsoft.com/office/officeart/2005/8/layout/vList6"/>
    <dgm:cxn modelId="{BDB5622C-C191-42EC-BB42-CD0E5140B139}" srcId="{8337B342-045A-44EF-BD32-A46AB6FB379D}" destId="{FE2A3D24-1E04-4515-A484-CA3934ED520A}" srcOrd="5" destOrd="0" parTransId="{E2383E1D-ABE2-46DF-A26F-52CBE638E3E2}" sibTransId="{19E40E41-0FBC-4907-8CB3-FEACF580D3D9}"/>
    <dgm:cxn modelId="{E506C25B-D493-4B7A-9CC7-DBBC725688CB}" type="presOf" srcId="{18470DF3-6FB9-40CD-9769-AC3FD5867305}" destId="{FED1E085-739F-48C5-B8DC-CC02262713A4}" srcOrd="0" destOrd="1" presId="urn:microsoft.com/office/officeart/2005/8/layout/vList6"/>
    <dgm:cxn modelId="{DC583CEC-5C39-4968-8118-E367FEE1F86D}" srcId="{8337B342-045A-44EF-BD32-A46AB6FB379D}" destId="{0E4B3C05-2B76-4B9B-AEAD-9BB1DE6B7F25}" srcOrd="1" destOrd="0" parTransId="{3AFC1551-2DE3-4635-88BD-61163171E0DC}" sibTransId="{35F4206F-991E-42B6-89B5-18973C1ABF27}"/>
    <dgm:cxn modelId="{EFD7921D-C8A2-4745-A416-A2359B32937C}" srcId="{C1EF2BA6-9752-4EDB-A4F9-2B0DC2100641}" destId="{8F462D00-10F9-4EA6-B8E9-21D3341DAFD2}" srcOrd="0" destOrd="0" parTransId="{DE0DDAB5-F7C8-4C50-8EE5-451D7121E8B9}" sibTransId="{587CA177-FE6F-4623-AC46-245146894CCB}"/>
    <dgm:cxn modelId="{BA05A8E7-F23F-4084-87B1-82BC5B278B36}" srcId="{8337B342-045A-44EF-BD32-A46AB6FB379D}" destId="{DFC0880F-67CB-477F-8348-B3EAD5523A15}" srcOrd="0" destOrd="0" parTransId="{0277B5B2-76FC-4A44-BC08-446BEB16CB7C}" sibTransId="{D0057880-6902-4984-B3FD-F675773B4681}"/>
    <dgm:cxn modelId="{D285709A-B0A9-49D6-8E5B-6B1C92116FC0}" type="presOf" srcId="{ABF337F2-C333-476D-9298-052B6D6032A5}" destId="{650F03FB-86C3-4009-9FF1-3571053A0658}" srcOrd="0" destOrd="1" presId="urn:microsoft.com/office/officeart/2005/8/layout/vList6"/>
    <dgm:cxn modelId="{18D9DF18-220A-40F2-92A2-C58777FD23AA}" srcId="{0E4B3C05-2B76-4B9B-AEAD-9BB1DE6B7F25}" destId="{6012A786-8E7B-4C89-A0D1-CA2E767FF552}" srcOrd="1" destOrd="0" parTransId="{439C4045-24CB-48FC-B224-D62A552B8186}" sibTransId="{D3094111-144F-47F4-8533-7B1DFA81F764}"/>
    <dgm:cxn modelId="{D2F4D796-5DCE-4AD0-996F-D4FDF7DB23E6}" type="presOf" srcId="{4E12E133-B0AF-4AD3-AA2C-59CE9347884A}" destId="{34D075A2-F7C6-44AC-A2C6-F57C0A36218B}" srcOrd="0" destOrd="0" presId="urn:microsoft.com/office/officeart/2005/8/layout/vList6"/>
    <dgm:cxn modelId="{D445FEA0-7CE7-4C88-BFEB-D85630009A40}" type="presOf" srcId="{DFC0880F-67CB-477F-8348-B3EAD5523A15}" destId="{4D9DA3E8-7D0C-4CE6-8D1D-751DF792B70B}" srcOrd="0" destOrd="0" presId="urn:microsoft.com/office/officeart/2005/8/layout/vList6"/>
    <dgm:cxn modelId="{6D8013A0-AD58-4A8F-9FDF-8EE2A93D8189}" type="presOf" srcId="{8337B342-045A-44EF-BD32-A46AB6FB379D}" destId="{BEE5BC6A-A188-4B08-ADDD-DDECF1AD1331}" srcOrd="0" destOrd="0" presId="urn:microsoft.com/office/officeart/2005/8/layout/vList6"/>
    <dgm:cxn modelId="{A3DEBF48-28FD-41BF-978E-00B49EC3195D}" type="presOf" srcId="{8F462D00-10F9-4EA6-B8E9-21D3341DAFD2}" destId="{A45FAFE5-24D6-4BFF-842C-CA099364564C}" srcOrd="0" destOrd="0" presId="urn:microsoft.com/office/officeart/2005/8/layout/vList6"/>
    <dgm:cxn modelId="{BC718C07-A421-4F60-B153-EC10C0759884}" type="presOf" srcId="{F748FF45-48E3-462B-ADE4-5E7BF9B4C644}" destId="{60C10CE4-4EFF-4B5E-9320-6F24E4B5E739}" srcOrd="0" destOrd="0" presId="urn:microsoft.com/office/officeart/2005/8/layout/vList6"/>
    <dgm:cxn modelId="{3590A500-EC1B-4234-81DF-21ACB5121638}" srcId="{DFC0880F-67CB-477F-8348-B3EAD5523A15}" destId="{DADC0D61-D702-4A9A-A1EF-8947CA66B5B6}" srcOrd="0" destOrd="0" parTransId="{EF9E36FE-493A-47E3-9C06-381114D9FA14}" sibTransId="{43038959-46C3-4723-B7D7-C618AA746EAA}"/>
    <dgm:cxn modelId="{F04033BF-F83B-4090-8EA8-922FD047B8E8}" srcId="{8337B342-045A-44EF-BD32-A46AB6FB379D}" destId="{F748FF45-48E3-462B-ADE4-5E7BF9B4C644}" srcOrd="4" destOrd="0" parTransId="{C847B89A-6AAF-494D-9532-4BB0003CC3DA}" sibTransId="{E4268088-BA9A-4EBF-9CA3-4EB65CB7C8A5}"/>
    <dgm:cxn modelId="{8B97EAC1-1313-48ED-9438-104B13823B70}" type="presOf" srcId="{EBFABE64-8251-4C73-AE3A-AF872EE25282}" destId="{5CC65C5A-3146-49AC-B2EF-EFB2B4CD7BBA}" srcOrd="0" destOrd="0" presId="urn:microsoft.com/office/officeart/2005/8/layout/vList6"/>
    <dgm:cxn modelId="{B0DB1340-C481-4743-8EFC-720D543143BF}" srcId="{FE2A3D24-1E04-4515-A484-CA3934ED520A}" destId="{DDFFB575-EC99-45E2-979B-A7CE3AE1873A}" srcOrd="0" destOrd="0" parTransId="{8217C523-B442-48B4-B8A2-38C5AF4F172B}" sibTransId="{7C2F7372-69DB-45BF-B065-B8C3845B1371}"/>
    <dgm:cxn modelId="{EF772347-2D2F-4593-BE28-524B88BAA55B}" type="presOf" srcId="{C1EF2BA6-9752-4EDB-A4F9-2B0DC2100641}" destId="{B6C05584-CDBD-425A-A742-6211A10C9BFF}" srcOrd="0" destOrd="0" presId="urn:microsoft.com/office/officeart/2005/8/layout/vList6"/>
    <dgm:cxn modelId="{D5948B91-4797-4D50-83D5-7F22DA89F033}" type="presOf" srcId="{6012A786-8E7B-4C89-A0D1-CA2E767FF552}" destId="{4343CFA4-9749-4934-9B6E-082F2F12975F}" srcOrd="0" destOrd="1" presId="urn:microsoft.com/office/officeart/2005/8/layout/vList6"/>
    <dgm:cxn modelId="{D92462A6-9D24-4BF8-8652-2634D9308E7C}" type="presOf" srcId="{7958B11B-3F1D-437B-A2FA-0DF291089612}" destId="{4343CFA4-9749-4934-9B6E-082F2F12975F}" srcOrd="0" destOrd="0" presId="urn:microsoft.com/office/officeart/2005/8/layout/vList6"/>
    <dgm:cxn modelId="{0541687B-4333-4DAC-8A8A-DC8EAD61B358}" type="presOf" srcId="{DADC0D61-D702-4A9A-A1EF-8947CA66B5B6}" destId="{669AEEB2-6F5D-4282-BDBE-D9AB6BE5539C}" srcOrd="0" destOrd="0" presId="urn:microsoft.com/office/officeart/2005/8/layout/vList6"/>
    <dgm:cxn modelId="{40C70277-77A7-49BA-8624-ADADFD55C25D}" srcId="{4E12E133-B0AF-4AD3-AA2C-59CE9347884A}" destId="{99478C71-999F-43C5-8752-400A0B2A4ED7}" srcOrd="1" destOrd="0" parTransId="{89932DEC-1B83-49A4-B3A0-A069655B751D}" sibTransId="{432ACC9E-E550-48E0-A557-FCDD37ACAD8B}"/>
    <dgm:cxn modelId="{63CA27B5-AAB6-4AE6-996C-DC8ABA052AE5}" type="presOf" srcId="{FE2A3D24-1E04-4515-A484-CA3934ED520A}" destId="{91A9C117-7056-46E9-B33F-9BC8DF19D3C5}" srcOrd="0" destOrd="0" presId="urn:microsoft.com/office/officeart/2005/8/layout/vList6"/>
    <dgm:cxn modelId="{0E309DDC-231A-4C3E-A3EB-4E401E336ADB}" srcId="{FE2A3D24-1E04-4515-A484-CA3934ED520A}" destId="{18470DF3-6FB9-40CD-9769-AC3FD5867305}" srcOrd="1" destOrd="0" parTransId="{33311624-20FF-458D-8BD2-706C0D2E88BA}" sibTransId="{C7124B93-7C61-4C39-8BBA-9A2162FC006B}"/>
    <dgm:cxn modelId="{AED6EAC5-BE0A-4BCB-B89A-7D8C7AB7FFF6}" srcId="{0E4B3C05-2B76-4B9B-AEAD-9BB1DE6B7F25}" destId="{7958B11B-3F1D-437B-A2FA-0DF291089612}" srcOrd="0" destOrd="0" parTransId="{E8535DF2-B548-43D5-BDBF-49371D042BC9}" sibTransId="{5B4E67BE-76EA-45A6-AA3C-7A221AA4E806}"/>
    <dgm:cxn modelId="{9E54C229-3FDF-434A-BD05-6C8C9FBD4B02}" srcId="{8337B342-045A-44EF-BD32-A46AB6FB379D}" destId="{4E12E133-B0AF-4AD3-AA2C-59CE9347884A}" srcOrd="3" destOrd="0" parTransId="{711EACDC-0BE4-4EFA-A698-67C2718E630D}" sibTransId="{9B1BA082-F52F-442A-81AB-711B4BD999E0}"/>
    <dgm:cxn modelId="{1E30CD8E-3B29-4101-8211-1D008D812B44}" srcId="{8337B342-045A-44EF-BD32-A46AB6FB379D}" destId="{C1EF2BA6-9752-4EDB-A4F9-2B0DC2100641}" srcOrd="2" destOrd="0" parTransId="{2079DEBA-1652-41D3-BE3F-BD9CBF5159D1}" sibTransId="{8C73601C-C7FC-40C8-841C-3D3AA7923698}"/>
    <dgm:cxn modelId="{4CBB0CF8-8EBC-43D9-B4C2-B318A340F9C6}" type="presOf" srcId="{DDFFB575-EC99-45E2-979B-A7CE3AE1873A}" destId="{FED1E085-739F-48C5-B8DC-CC02262713A4}" srcOrd="0" destOrd="0" presId="urn:microsoft.com/office/officeart/2005/8/layout/vList6"/>
    <dgm:cxn modelId="{A2E296D7-588B-4697-A404-3F5E7313A61E}" type="presOf" srcId="{76FC6854-85A6-4F9C-8159-93B13EA315C6}" destId="{650F03FB-86C3-4009-9FF1-3571053A0658}" srcOrd="0" destOrd="0" presId="urn:microsoft.com/office/officeart/2005/8/layout/vList6"/>
    <dgm:cxn modelId="{9006CD34-EF53-471B-A216-59A2706BFCF2}" type="presOf" srcId="{99478C71-999F-43C5-8752-400A0B2A4ED7}" destId="{5CC65C5A-3146-49AC-B2EF-EFB2B4CD7BBA}" srcOrd="0" destOrd="1" presId="urn:microsoft.com/office/officeart/2005/8/layout/vList6"/>
    <dgm:cxn modelId="{73EFBC3F-0CBB-4309-901D-D54F898B4856}" srcId="{4E12E133-B0AF-4AD3-AA2C-59CE9347884A}" destId="{EBFABE64-8251-4C73-AE3A-AF872EE25282}" srcOrd="0" destOrd="0" parTransId="{DB66C710-0DF1-4CDF-9371-DF2C52A664BF}" sibTransId="{438A78D9-2C88-4809-A176-082061381368}"/>
    <dgm:cxn modelId="{B985238F-508A-41BC-957E-C292D9A2415C}" srcId="{F748FF45-48E3-462B-ADE4-5E7BF9B4C644}" destId="{76FC6854-85A6-4F9C-8159-93B13EA315C6}" srcOrd="0" destOrd="0" parTransId="{B761D7B9-628A-4CAB-B566-C12C3D38DBB9}" sibTransId="{19749843-884C-4B80-947D-5098114A5758}"/>
    <dgm:cxn modelId="{69D53241-1A85-4347-8799-30610B762D04}" srcId="{F748FF45-48E3-462B-ADE4-5E7BF9B4C644}" destId="{ABF337F2-C333-476D-9298-052B6D6032A5}" srcOrd="1" destOrd="0" parTransId="{9D4960F0-3E9E-4731-8E3E-E2748A196BA9}" sibTransId="{CF35F9AB-F906-4589-BC95-03DB628F14F4}"/>
    <dgm:cxn modelId="{6E0FF19C-FBBC-4FAF-8F37-02E118B8171A}" type="presParOf" srcId="{BEE5BC6A-A188-4B08-ADDD-DDECF1AD1331}" destId="{4E8258FB-288B-40CD-B923-485ADE08B1E3}" srcOrd="0" destOrd="0" presId="urn:microsoft.com/office/officeart/2005/8/layout/vList6"/>
    <dgm:cxn modelId="{44D43622-F8E7-4BB6-AA43-20F05DBC4051}" type="presParOf" srcId="{4E8258FB-288B-40CD-B923-485ADE08B1E3}" destId="{4D9DA3E8-7D0C-4CE6-8D1D-751DF792B70B}" srcOrd="0" destOrd="0" presId="urn:microsoft.com/office/officeart/2005/8/layout/vList6"/>
    <dgm:cxn modelId="{DA90880A-E337-46AA-99F6-2CB3AEAC0E28}" type="presParOf" srcId="{4E8258FB-288B-40CD-B923-485ADE08B1E3}" destId="{669AEEB2-6F5D-4282-BDBE-D9AB6BE5539C}" srcOrd="1" destOrd="0" presId="urn:microsoft.com/office/officeart/2005/8/layout/vList6"/>
    <dgm:cxn modelId="{AB760286-E96D-4886-A5CC-2D49FFF755D5}" type="presParOf" srcId="{BEE5BC6A-A188-4B08-ADDD-DDECF1AD1331}" destId="{2A8F7AC6-A5A6-45DD-BC6C-91745C57D6A0}" srcOrd="1" destOrd="0" presId="urn:microsoft.com/office/officeart/2005/8/layout/vList6"/>
    <dgm:cxn modelId="{F2E122FD-B4DF-450B-926D-68F05EFE784A}" type="presParOf" srcId="{BEE5BC6A-A188-4B08-ADDD-DDECF1AD1331}" destId="{945595C7-38CD-4AAF-A52F-522D1C676C60}" srcOrd="2" destOrd="0" presId="urn:microsoft.com/office/officeart/2005/8/layout/vList6"/>
    <dgm:cxn modelId="{2E4D6F4B-B8AF-450C-896F-FFB77CA5C433}" type="presParOf" srcId="{945595C7-38CD-4AAF-A52F-522D1C676C60}" destId="{8E606D62-2008-407A-83D7-CE802E1FABA1}" srcOrd="0" destOrd="0" presId="urn:microsoft.com/office/officeart/2005/8/layout/vList6"/>
    <dgm:cxn modelId="{474F2762-5A9C-4817-81A7-DEA3529C98AE}" type="presParOf" srcId="{945595C7-38CD-4AAF-A52F-522D1C676C60}" destId="{4343CFA4-9749-4934-9B6E-082F2F12975F}" srcOrd="1" destOrd="0" presId="urn:microsoft.com/office/officeart/2005/8/layout/vList6"/>
    <dgm:cxn modelId="{5F94817D-CF0C-4228-9A37-8D2E9A663088}" type="presParOf" srcId="{BEE5BC6A-A188-4B08-ADDD-DDECF1AD1331}" destId="{C1B5A14C-2E99-4D5F-BF90-D20500135ABB}" srcOrd="3" destOrd="0" presId="urn:microsoft.com/office/officeart/2005/8/layout/vList6"/>
    <dgm:cxn modelId="{AAB97541-E737-4BC3-93F2-A88A06B07F0D}" type="presParOf" srcId="{BEE5BC6A-A188-4B08-ADDD-DDECF1AD1331}" destId="{B6FEC4D0-5F04-4990-900A-2979FD1FD78F}" srcOrd="4" destOrd="0" presId="urn:microsoft.com/office/officeart/2005/8/layout/vList6"/>
    <dgm:cxn modelId="{17B434B4-34E8-4D4E-ACD5-1645BF93C5F7}" type="presParOf" srcId="{B6FEC4D0-5F04-4990-900A-2979FD1FD78F}" destId="{B6C05584-CDBD-425A-A742-6211A10C9BFF}" srcOrd="0" destOrd="0" presId="urn:microsoft.com/office/officeart/2005/8/layout/vList6"/>
    <dgm:cxn modelId="{5A99D604-1782-44D1-9215-EFAD18FB798F}" type="presParOf" srcId="{B6FEC4D0-5F04-4990-900A-2979FD1FD78F}" destId="{A45FAFE5-24D6-4BFF-842C-CA099364564C}" srcOrd="1" destOrd="0" presId="urn:microsoft.com/office/officeart/2005/8/layout/vList6"/>
    <dgm:cxn modelId="{D944E2BF-8463-49DB-9C8B-7CAD6283AFA8}" type="presParOf" srcId="{BEE5BC6A-A188-4B08-ADDD-DDECF1AD1331}" destId="{5A76F518-A443-43B7-87A5-2FAC3EBC29DA}" srcOrd="5" destOrd="0" presId="urn:microsoft.com/office/officeart/2005/8/layout/vList6"/>
    <dgm:cxn modelId="{2B360A77-3528-4B87-B1F0-74583EABFAB4}" type="presParOf" srcId="{BEE5BC6A-A188-4B08-ADDD-DDECF1AD1331}" destId="{3ABB59E9-3DF2-44B6-BF8F-8CFAE7956003}" srcOrd="6" destOrd="0" presId="urn:microsoft.com/office/officeart/2005/8/layout/vList6"/>
    <dgm:cxn modelId="{75145203-C8ED-40A4-A960-F75744A04970}" type="presParOf" srcId="{3ABB59E9-3DF2-44B6-BF8F-8CFAE7956003}" destId="{34D075A2-F7C6-44AC-A2C6-F57C0A36218B}" srcOrd="0" destOrd="0" presId="urn:microsoft.com/office/officeart/2005/8/layout/vList6"/>
    <dgm:cxn modelId="{B61D37D8-0835-4A26-BC7E-919D8447EE9A}" type="presParOf" srcId="{3ABB59E9-3DF2-44B6-BF8F-8CFAE7956003}" destId="{5CC65C5A-3146-49AC-B2EF-EFB2B4CD7BBA}" srcOrd="1" destOrd="0" presId="urn:microsoft.com/office/officeart/2005/8/layout/vList6"/>
    <dgm:cxn modelId="{24844C5E-B9F1-49ED-BD98-EE97F1FFF7C4}" type="presParOf" srcId="{BEE5BC6A-A188-4B08-ADDD-DDECF1AD1331}" destId="{A69094B0-641C-4C1A-B3FC-391EAD52F5AF}" srcOrd="7" destOrd="0" presId="urn:microsoft.com/office/officeart/2005/8/layout/vList6"/>
    <dgm:cxn modelId="{511993CA-0F19-475B-A61F-FF426CCACCBF}" type="presParOf" srcId="{BEE5BC6A-A188-4B08-ADDD-DDECF1AD1331}" destId="{F0528A21-3E4F-4888-8029-7787BA825613}" srcOrd="8" destOrd="0" presId="urn:microsoft.com/office/officeart/2005/8/layout/vList6"/>
    <dgm:cxn modelId="{390EE11E-15FE-4D9A-B2F5-8407F497B5EB}" type="presParOf" srcId="{F0528A21-3E4F-4888-8029-7787BA825613}" destId="{60C10CE4-4EFF-4B5E-9320-6F24E4B5E739}" srcOrd="0" destOrd="0" presId="urn:microsoft.com/office/officeart/2005/8/layout/vList6"/>
    <dgm:cxn modelId="{3E0C73A6-F094-4CD2-8F9F-78FAE81F6A81}" type="presParOf" srcId="{F0528A21-3E4F-4888-8029-7787BA825613}" destId="{650F03FB-86C3-4009-9FF1-3571053A0658}" srcOrd="1" destOrd="0" presId="urn:microsoft.com/office/officeart/2005/8/layout/vList6"/>
    <dgm:cxn modelId="{A4BDA73E-5B28-45AB-889F-711193F5E9AC}" type="presParOf" srcId="{BEE5BC6A-A188-4B08-ADDD-DDECF1AD1331}" destId="{F71D0FEF-11B6-4B67-91FD-DA0EA1C7E8D7}" srcOrd="9" destOrd="0" presId="urn:microsoft.com/office/officeart/2005/8/layout/vList6"/>
    <dgm:cxn modelId="{7F199971-8E4C-42EF-BC5D-A287A5EAE9CD}" type="presParOf" srcId="{BEE5BC6A-A188-4B08-ADDD-DDECF1AD1331}" destId="{CF624E8B-490A-492D-9F03-FE17A56E5326}" srcOrd="10" destOrd="0" presId="urn:microsoft.com/office/officeart/2005/8/layout/vList6"/>
    <dgm:cxn modelId="{832E9F33-ABCF-4364-9015-0C62F64821C1}" type="presParOf" srcId="{CF624E8B-490A-492D-9F03-FE17A56E5326}" destId="{91A9C117-7056-46E9-B33F-9BC8DF19D3C5}" srcOrd="0" destOrd="0" presId="urn:microsoft.com/office/officeart/2005/8/layout/vList6"/>
    <dgm:cxn modelId="{5F6A4FF8-7C25-4191-A865-23704611B43A}" type="presParOf" srcId="{CF624E8B-490A-492D-9F03-FE17A56E5326}" destId="{FED1E085-739F-48C5-B8DC-CC02262713A4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AE8A70ED-93B1-4007-BB7A-8D4B876EB4F8}" type="doc">
      <dgm:prSet loTypeId="urn:microsoft.com/office/officeart/2005/8/layout/hierarchy3" loCatId="relationship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D7A1E59-7ED6-4A9D-810B-3332CFB3B33A}">
      <dgm:prSet phldrT="[Текст]" custT="1"/>
      <dgm:spPr/>
      <dgm:t>
        <a:bodyPr/>
        <a:lstStyle/>
        <a:p>
          <a:r>
            <a: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Учреждения по внешкольной работе с детьми</a:t>
          </a:r>
          <a:endParaRPr lang="ru-RU" sz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9599560-0C2C-4598-8F67-2568B30FDA45}" type="parTrans" cxnId="{396696B1-3D3F-4E1F-B191-1BE21ADE7EE7}">
      <dgm:prSet/>
      <dgm:spPr/>
      <dgm:t>
        <a:bodyPr/>
        <a:lstStyle/>
        <a:p>
          <a:endParaRPr lang="ru-RU"/>
        </a:p>
      </dgm:t>
    </dgm:pt>
    <dgm:pt modelId="{FB95AB4B-2BCC-45B1-B706-9F39C8EC7693}" type="sibTrans" cxnId="{396696B1-3D3F-4E1F-B191-1BE21ADE7EE7}">
      <dgm:prSet/>
      <dgm:spPr/>
      <dgm:t>
        <a:bodyPr/>
        <a:lstStyle/>
        <a:p>
          <a:endParaRPr lang="ru-RU"/>
        </a:p>
      </dgm:t>
    </dgm:pt>
    <dgm:pt modelId="{BE1AF24E-CC9A-4EE3-8726-41C74462F94E}">
      <dgm:prSet phldrT="[Текст]"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4 учреждения 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88DF5816-3AF0-4BAD-B932-CAAC4333BFFA}" type="parTrans" cxnId="{C9EA4DBB-8F8B-4035-B1D2-E8BE0E6DBB23}">
      <dgm:prSet/>
      <dgm:spPr/>
      <dgm:t>
        <a:bodyPr/>
        <a:lstStyle/>
        <a:p>
          <a:endParaRPr lang="ru-RU"/>
        </a:p>
      </dgm:t>
    </dgm:pt>
    <dgm:pt modelId="{36EAF253-43A6-4EB2-AC4D-85B3E1617E69}" type="sibTrans" cxnId="{C9EA4DBB-8F8B-4035-B1D2-E8BE0E6DBB23}">
      <dgm:prSet/>
      <dgm:spPr/>
      <dgm:t>
        <a:bodyPr/>
        <a:lstStyle/>
        <a:p>
          <a:endParaRPr lang="ru-RU"/>
        </a:p>
      </dgm:t>
    </dgm:pt>
    <dgm:pt modelId="{C0A1EADB-A7F9-402B-8D6C-A681AE7EADC2}">
      <dgm:prSet phldrT="[Текст]"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63 класса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ABBC2568-DA99-45DB-B281-883FDAB30F00}" type="parTrans" cxnId="{67F316B6-306B-497B-8A78-31A37F940C1B}">
      <dgm:prSet/>
      <dgm:spPr/>
      <dgm:t>
        <a:bodyPr/>
        <a:lstStyle/>
        <a:p>
          <a:endParaRPr lang="ru-RU"/>
        </a:p>
      </dgm:t>
    </dgm:pt>
    <dgm:pt modelId="{C5537FBA-7278-40D0-A8D5-5F5CAA3323F8}" type="sibTrans" cxnId="{67F316B6-306B-497B-8A78-31A37F940C1B}">
      <dgm:prSet/>
      <dgm:spPr/>
      <dgm:t>
        <a:bodyPr/>
        <a:lstStyle/>
        <a:p>
          <a:endParaRPr lang="ru-RU"/>
        </a:p>
      </dgm:t>
    </dgm:pt>
    <dgm:pt modelId="{FCC2827F-EA05-400F-916E-312FCD7D64C3}">
      <dgm:prSet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649 учащихся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E71B8168-91C5-4BE7-96F3-9774E3E139DF}" type="parTrans" cxnId="{5F0C787D-2801-49BE-AF5A-8771E85BF245}">
      <dgm:prSet/>
      <dgm:spPr/>
      <dgm:t>
        <a:bodyPr/>
        <a:lstStyle/>
        <a:p>
          <a:endParaRPr lang="ru-RU"/>
        </a:p>
      </dgm:t>
    </dgm:pt>
    <dgm:pt modelId="{4A945072-91B8-459D-9196-22FC92D54DDA}" type="sibTrans" cxnId="{5F0C787D-2801-49BE-AF5A-8771E85BF245}">
      <dgm:prSet/>
      <dgm:spPr/>
      <dgm:t>
        <a:bodyPr/>
        <a:lstStyle/>
        <a:p>
          <a:endParaRPr lang="ru-RU"/>
        </a:p>
      </dgm:t>
    </dgm:pt>
    <dgm:pt modelId="{CE6809E7-07D0-43CD-A57F-C569579DDE0D}">
      <dgm:prSet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120 штатных единиц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29137FC8-9216-4831-8E1A-BEC96DCDC0BA}" type="parTrans" cxnId="{35B2BF06-428C-4F73-91C6-8EA47179B4B1}">
      <dgm:prSet/>
      <dgm:spPr/>
      <dgm:t>
        <a:bodyPr/>
        <a:lstStyle/>
        <a:p>
          <a:endParaRPr lang="ru-RU"/>
        </a:p>
      </dgm:t>
    </dgm:pt>
    <dgm:pt modelId="{70DACD41-ECC3-4278-BA09-61552B74A3A2}" type="sibTrans" cxnId="{35B2BF06-428C-4F73-91C6-8EA47179B4B1}">
      <dgm:prSet/>
      <dgm:spPr/>
      <dgm:t>
        <a:bodyPr/>
        <a:lstStyle/>
        <a:p>
          <a:endParaRPr lang="ru-RU"/>
        </a:p>
      </dgm:t>
    </dgm:pt>
    <dgm:pt modelId="{5946393A-BA9F-4AAB-87AF-3F4C10D8920D}" type="pres">
      <dgm:prSet presAssocID="{AE8A70ED-93B1-4007-BB7A-8D4B876EB4F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B9D2210-A977-4059-B4BD-9652AC2207D8}" type="pres">
      <dgm:prSet presAssocID="{4D7A1E59-7ED6-4A9D-810B-3332CFB3B33A}" presName="root" presStyleCnt="0"/>
      <dgm:spPr/>
    </dgm:pt>
    <dgm:pt modelId="{D0C50FA1-C41A-47E4-A301-0244EC0C5ABF}" type="pres">
      <dgm:prSet presAssocID="{4D7A1E59-7ED6-4A9D-810B-3332CFB3B33A}" presName="rootComposite" presStyleCnt="0"/>
      <dgm:spPr/>
    </dgm:pt>
    <dgm:pt modelId="{F2A62128-11F8-476A-B140-E00266B0D34A}" type="pres">
      <dgm:prSet presAssocID="{4D7A1E59-7ED6-4A9D-810B-3332CFB3B33A}" presName="rootText" presStyleLbl="node1" presStyleIdx="0" presStyleCnt="1"/>
      <dgm:spPr/>
      <dgm:t>
        <a:bodyPr/>
        <a:lstStyle/>
        <a:p>
          <a:endParaRPr lang="ru-RU"/>
        </a:p>
      </dgm:t>
    </dgm:pt>
    <dgm:pt modelId="{BDB3A12D-27F8-4723-957A-8EE7E07E3D7B}" type="pres">
      <dgm:prSet presAssocID="{4D7A1E59-7ED6-4A9D-810B-3332CFB3B33A}" presName="rootConnector" presStyleLbl="node1" presStyleIdx="0" presStyleCnt="1"/>
      <dgm:spPr/>
      <dgm:t>
        <a:bodyPr/>
        <a:lstStyle/>
        <a:p>
          <a:endParaRPr lang="ru-RU"/>
        </a:p>
      </dgm:t>
    </dgm:pt>
    <dgm:pt modelId="{359E2F25-74D3-4AD8-832E-5B59188EE233}" type="pres">
      <dgm:prSet presAssocID="{4D7A1E59-7ED6-4A9D-810B-3332CFB3B33A}" presName="childShape" presStyleCnt="0"/>
      <dgm:spPr/>
    </dgm:pt>
    <dgm:pt modelId="{5721759B-43D4-4366-8736-60FF257C00AD}" type="pres">
      <dgm:prSet presAssocID="{88DF5816-3AF0-4BAD-B932-CAAC4333BFFA}" presName="Name13" presStyleLbl="parChTrans1D2" presStyleIdx="0" presStyleCnt="4"/>
      <dgm:spPr/>
      <dgm:t>
        <a:bodyPr/>
        <a:lstStyle/>
        <a:p>
          <a:endParaRPr lang="ru-RU"/>
        </a:p>
      </dgm:t>
    </dgm:pt>
    <dgm:pt modelId="{7A8E77D5-5E5F-4CAE-A1FE-E3F8242632B6}" type="pres">
      <dgm:prSet presAssocID="{BE1AF24E-CC9A-4EE3-8726-41C74462F94E}" presName="childText" presStyleLbl="bgAcc1" presStyleIdx="0" presStyleCnt="4" custScaleY="579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C65ADF-946A-4464-A420-A2BEDB8E54E8}" type="pres">
      <dgm:prSet presAssocID="{ABBC2568-DA99-45DB-B281-883FDAB30F00}" presName="Name13" presStyleLbl="parChTrans1D2" presStyleIdx="1" presStyleCnt="4"/>
      <dgm:spPr/>
      <dgm:t>
        <a:bodyPr/>
        <a:lstStyle/>
        <a:p>
          <a:endParaRPr lang="ru-RU"/>
        </a:p>
      </dgm:t>
    </dgm:pt>
    <dgm:pt modelId="{A087E672-C56E-4142-8F59-897C541CBB88}" type="pres">
      <dgm:prSet presAssocID="{C0A1EADB-A7F9-402B-8D6C-A681AE7EADC2}" presName="childText" presStyleLbl="bgAcc1" presStyleIdx="1" presStyleCnt="4" custScaleY="4603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17708C-E70C-48CA-81BE-F585C79DA405}" type="pres">
      <dgm:prSet presAssocID="{E71B8168-91C5-4BE7-96F3-9774E3E139DF}" presName="Name13" presStyleLbl="parChTrans1D2" presStyleIdx="2" presStyleCnt="4"/>
      <dgm:spPr/>
      <dgm:t>
        <a:bodyPr/>
        <a:lstStyle/>
        <a:p>
          <a:endParaRPr lang="ru-RU"/>
        </a:p>
      </dgm:t>
    </dgm:pt>
    <dgm:pt modelId="{9761680E-489B-4078-95C5-941A483561B7}" type="pres">
      <dgm:prSet presAssocID="{FCC2827F-EA05-400F-916E-312FCD7D64C3}" presName="childText" presStyleLbl="bgAcc1" presStyleIdx="2" presStyleCnt="4" custScaleY="460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2F43D5-8E10-41EC-98E2-1B98E7CFBDBF}" type="pres">
      <dgm:prSet presAssocID="{29137FC8-9216-4831-8E1A-BEC96DCDC0BA}" presName="Name13" presStyleLbl="parChTrans1D2" presStyleIdx="3" presStyleCnt="4"/>
      <dgm:spPr/>
      <dgm:t>
        <a:bodyPr/>
        <a:lstStyle/>
        <a:p>
          <a:endParaRPr lang="ru-RU"/>
        </a:p>
      </dgm:t>
    </dgm:pt>
    <dgm:pt modelId="{A64908BB-69A2-4A84-8B68-DA4F73673507}" type="pres">
      <dgm:prSet presAssocID="{CE6809E7-07D0-43CD-A57F-C569579DDE0D}" presName="childText" presStyleLbl="bgAcc1" presStyleIdx="3" presStyleCnt="4" custScaleY="653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BDF00E4-BEB4-419D-8E8E-F823C080D40A}" type="presOf" srcId="{FCC2827F-EA05-400F-916E-312FCD7D64C3}" destId="{9761680E-489B-4078-95C5-941A483561B7}" srcOrd="0" destOrd="0" presId="urn:microsoft.com/office/officeart/2005/8/layout/hierarchy3"/>
    <dgm:cxn modelId="{396696B1-3D3F-4E1F-B191-1BE21ADE7EE7}" srcId="{AE8A70ED-93B1-4007-BB7A-8D4B876EB4F8}" destId="{4D7A1E59-7ED6-4A9D-810B-3332CFB3B33A}" srcOrd="0" destOrd="0" parTransId="{E9599560-0C2C-4598-8F67-2568B30FDA45}" sibTransId="{FB95AB4B-2BCC-45B1-B706-9F39C8EC7693}"/>
    <dgm:cxn modelId="{A30C5183-4908-456D-A60B-DC4999F53571}" type="presOf" srcId="{ABBC2568-DA99-45DB-B281-883FDAB30F00}" destId="{75C65ADF-946A-4464-A420-A2BEDB8E54E8}" srcOrd="0" destOrd="0" presId="urn:microsoft.com/office/officeart/2005/8/layout/hierarchy3"/>
    <dgm:cxn modelId="{C9EA4DBB-8F8B-4035-B1D2-E8BE0E6DBB23}" srcId="{4D7A1E59-7ED6-4A9D-810B-3332CFB3B33A}" destId="{BE1AF24E-CC9A-4EE3-8726-41C74462F94E}" srcOrd="0" destOrd="0" parTransId="{88DF5816-3AF0-4BAD-B932-CAAC4333BFFA}" sibTransId="{36EAF253-43A6-4EB2-AC4D-85B3E1617E69}"/>
    <dgm:cxn modelId="{E2220361-C0C5-46B1-BD0E-59F23EE362CB}" type="presOf" srcId="{29137FC8-9216-4831-8E1A-BEC96DCDC0BA}" destId="{652F43D5-8E10-41EC-98E2-1B98E7CFBDBF}" srcOrd="0" destOrd="0" presId="urn:microsoft.com/office/officeart/2005/8/layout/hierarchy3"/>
    <dgm:cxn modelId="{25438C99-EC04-4ADB-B626-FD9854204D78}" type="presOf" srcId="{4D7A1E59-7ED6-4A9D-810B-3332CFB3B33A}" destId="{BDB3A12D-27F8-4723-957A-8EE7E07E3D7B}" srcOrd="1" destOrd="0" presId="urn:microsoft.com/office/officeart/2005/8/layout/hierarchy3"/>
    <dgm:cxn modelId="{90AC33F1-D643-4F8C-9A04-602B2F8591B5}" type="presOf" srcId="{AE8A70ED-93B1-4007-BB7A-8D4B876EB4F8}" destId="{5946393A-BA9F-4AAB-87AF-3F4C10D8920D}" srcOrd="0" destOrd="0" presId="urn:microsoft.com/office/officeart/2005/8/layout/hierarchy3"/>
    <dgm:cxn modelId="{81A5899A-6985-4981-9B57-B6CB04F8AD3A}" type="presOf" srcId="{E71B8168-91C5-4BE7-96F3-9774E3E139DF}" destId="{6917708C-E70C-48CA-81BE-F585C79DA405}" srcOrd="0" destOrd="0" presId="urn:microsoft.com/office/officeart/2005/8/layout/hierarchy3"/>
    <dgm:cxn modelId="{CAB068C8-0CC8-4C93-840A-63A9C95FDC6D}" type="presOf" srcId="{C0A1EADB-A7F9-402B-8D6C-A681AE7EADC2}" destId="{A087E672-C56E-4142-8F59-897C541CBB88}" srcOrd="0" destOrd="0" presId="urn:microsoft.com/office/officeart/2005/8/layout/hierarchy3"/>
    <dgm:cxn modelId="{CBE104C8-F94B-4EA5-A534-62EA38A8BF91}" type="presOf" srcId="{CE6809E7-07D0-43CD-A57F-C569579DDE0D}" destId="{A64908BB-69A2-4A84-8B68-DA4F73673507}" srcOrd="0" destOrd="0" presId="urn:microsoft.com/office/officeart/2005/8/layout/hierarchy3"/>
    <dgm:cxn modelId="{B6BD9DB5-6866-4F90-895B-87F390636A12}" type="presOf" srcId="{88DF5816-3AF0-4BAD-B932-CAAC4333BFFA}" destId="{5721759B-43D4-4366-8736-60FF257C00AD}" srcOrd="0" destOrd="0" presId="urn:microsoft.com/office/officeart/2005/8/layout/hierarchy3"/>
    <dgm:cxn modelId="{67F316B6-306B-497B-8A78-31A37F940C1B}" srcId="{4D7A1E59-7ED6-4A9D-810B-3332CFB3B33A}" destId="{C0A1EADB-A7F9-402B-8D6C-A681AE7EADC2}" srcOrd="1" destOrd="0" parTransId="{ABBC2568-DA99-45DB-B281-883FDAB30F00}" sibTransId="{C5537FBA-7278-40D0-A8D5-5F5CAA3323F8}"/>
    <dgm:cxn modelId="{5F0C787D-2801-49BE-AF5A-8771E85BF245}" srcId="{4D7A1E59-7ED6-4A9D-810B-3332CFB3B33A}" destId="{FCC2827F-EA05-400F-916E-312FCD7D64C3}" srcOrd="2" destOrd="0" parTransId="{E71B8168-91C5-4BE7-96F3-9774E3E139DF}" sibTransId="{4A945072-91B8-459D-9196-22FC92D54DDA}"/>
    <dgm:cxn modelId="{35B2BF06-428C-4F73-91C6-8EA47179B4B1}" srcId="{4D7A1E59-7ED6-4A9D-810B-3332CFB3B33A}" destId="{CE6809E7-07D0-43CD-A57F-C569579DDE0D}" srcOrd="3" destOrd="0" parTransId="{29137FC8-9216-4831-8E1A-BEC96DCDC0BA}" sibTransId="{70DACD41-ECC3-4278-BA09-61552B74A3A2}"/>
    <dgm:cxn modelId="{D8AD2E89-2AC7-49B5-98D2-E8400020BB1F}" type="presOf" srcId="{4D7A1E59-7ED6-4A9D-810B-3332CFB3B33A}" destId="{F2A62128-11F8-476A-B140-E00266B0D34A}" srcOrd="0" destOrd="0" presId="urn:microsoft.com/office/officeart/2005/8/layout/hierarchy3"/>
    <dgm:cxn modelId="{049C8490-EE10-4384-B68E-1D81A549D764}" type="presOf" srcId="{BE1AF24E-CC9A-4EE3-8726-41C74462F94E}" destId="{7A8E77D5-5E5F-4CAE-A1FE-E3F8242632B6}" srcOrd="0" destOrd="0" presId="urn:microsoft.com/office/officeart/2005/8/layout/hierarchy3"/>
    <dgm:cxn modelId="{22DFA96F-891C-4472-8A4F-6B5BE6E4371E}" type="presParOf" srcId="{5946393A-BA9F-4AAB-87AF-3F4C10D8920D}" destId="{2B9D2210-A977-4059-B4BD-9652AC2207D8}" srcOrd="0" destOrd="0" presId="urn:microsoft.com/office/officeart/2005/8/layout/hierarchy3"/>
    <dgm:cxn modelId="{8C54A92F-2754-47FB-9958-46922C1BFEBC}" type="presParOf" srcId="{2B9D2210-A977-4059-B4BD-9652AC2207D8}" destId="{D0C50FA1-C41A-47E4-A301-0244EC0C5ABF}" srcOrd="0" destOrd="0" presId="urn:microsoft.com/office/officeart/2005/8/layout/hierarchy3"/>
    <dgm:cxn modelId="{9B6EF744-EA5B-4961-A8E7-7D382808FC4D}" type="presParOf" srcId="{D0C50FA1-C41A-47E4-A301-0244EC0C5ABF}" destId="{F2A62128-11F8-476A-B140-E00266B0D34A}" srcOrd="0" destOrd="0" presId="urn:microsoft.com/office/officeart/2005/8/layout/hierarchy3"/>
    <dgm:cxn modelId="{85F8271C-1245-46A1-9A18-085AFD354780}" type="presParOf" srcId="{D0C50FA1-C41A-47E4-A301-0244EC0C5ABF}" destId="{BDB3A12D-27F8-4723-957A-8EE7E07E3D7B}" srcOrd="1" destOrd="0" presId="urn:microsoft.com/office/officeart/2005/8/layout/hierarchy3"/>
    <dgm:cxn modelId="{B818B2FC-0CC7-43B7-8B29-4B2D30483E83}" type="presParOf" srcId="{2B9D2210-A977-4059-B4BD-9652AC2207D8}" destId="{359E2F25-74D3-4AD8-832E-5B59188EE233}" srcOrd="1" destOrd="0" presId="urn:microsoft.com/office/officeart/2005/8/layout/hierarchy3"/>
    <dgm:cxn modelId="{3C8D3861-D54D-4653-A725-7348D81155A4}" type="presParOf" srcId="{359E2F25-74D3-4AD8-832E-5B59188EE233}" destId="{5721759B-43D4-4366-8736-60FF257C00AD}" srcOrd="0" destOrd="0" presId="urn:microsoft.com/office/officeart/2005/8/layout/hierarchy3"/>
    <dgm:cxn modelId="{6C25D68E-2214-41BC-8744-CA499307E887}" type="presParOf" srcId="{359E2F25-74D3-4AD8-832E-5B59188EE233}" destId="{7A8E77D5-5E5F-4CAE-A1FE-E3F8242632B6}" srcOrd="1" destOrd="0" presId="urn:microsoft.com/office/officeart/2005/8/layout/hierarchy3"/>
    <dgm:cxn modelId="{4165918C-DCA3-448D-BAD7-1BCCECD643A0}" type="presParOf" srcId="{359E2F25-74D3-4AD8-832E-5B59188EE233}" destId="{75C65ADF-946A-4464-A420-A2BEDB8E54E8}" srcOrd="2" destOrd="0" presId="urn:microsoft.com/office/officeart/2005/8/layout/hierarchy3"/>
    <dgm:cxn modelId="{14E3383A-7DD2-405F-85A0-7B54BB8D13B8}" type="presParOf" srcId="{359E2F25-74D3-4AD8-832E-5B59188EE233}" destId="{A087E672-C56E-4142-8F59-897C541CBB88}" srcOrd="3" destOrd="0" presId="urn:microsoft.com/office/officeart/2005/8/layout/hierarchy3"/>
    <dgm:cxn modelId="{39A673E6-11AE-4A00-8615-9AFE7BA773CE}" type="presParOf" srcId="{359E2F25-74D3-4AD8-832E-5B59188EE233}" destId="{6917708C-E70C-48CA-81BE-F585C79DA405}" srcOrd="4" destOrd="0" presId="urn:microsoft.com/office/officeart/2005/8/layout/hierarchy3"/>
    <dgm:cxn modelId="{CC6902EE-E009-4130-AC01-291D15619725}" type="presParOf" srcId="{359E2F25-74D3-4AD8-832E-5B59188EE233}" destId="{9761680E-489B-4078-95C5-941A483561B7}" srcOrd="5" destOrd="0" presId="urn:microsoft.com/office/officeart/2005/8/layout/hierarchy3"/>
    <dgm:cxn modelId="{49C2CCB8-0CFF-4063-8CCA-A3F6E10465F7}" type="presParOf" srcId="{359E2F25-74D3-4AD8-832E-5B59188EE233}" destId="{652F43D5-8E10-41EC-98E2-1B98E7CFBDBF}" srcOrd="6" destOrd="0" presId="urn:microsoft.com/office/officeart/2005/8/layout/hierarchy3"/>
    <dgm:cxn modelId="{470758CB-FA0C-4A82-B4A1-413797DA012C}" type="presParOf" srcId="{359E2F25-74D3-4AD8-832E-5B59188EE233}" destId="{A64908BB-69A2-4A84-8B68-DA4F73673507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BD81A043-2022-414C-A5EC-D0E1E25A4BC7}" type="doc">
      <dgm:prSet loTypeId="urn:microsoft.com/office/officeart/2005/8/layout/hierarchy3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4323A26-618E-4A78-93A9-B86790BC5110}">
      <dgm:prSet phldrT="[Текст]" custT="1"/>
      <dgm:spPr/>
      <dgm:t>
        <a:bodyPr/>
        <a:lstStyle/>
        <a:p>
          <a:r>
            <a: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Музеи и постоянные выставки</a:t>
          </a:r>
          <a:endParaRPr lang="ru-RU" sz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40424047-97AB-40AC-90D6-706939159B3E}" type="parTrans" cxnId="{C6331815-CE39-4666-878A-721E7097DD30}">
      <dgm:prSet/>
      <dgm:spPr/>
      <dgm:t>
        <a:bodyPr/>
        <a:lstStyle/>
        <a:p>
          <a:endParaRPr lang="ru-RU"/>
        </a:p>
      </dgm:t>
    </dgm:pt>
    <dgm:pt modelId="{5647F55E-D1B9-45A2-9A50-E30E59730DDE}" type="sibTrans" cxnId="{C6331815-CE39-4666-878A-721E7097DD30}">
      <dgm:prSet/>
      <dgm:spPr/>
      <dgm:t>
        <a:bodyPr/>
        <a:lstStyle/>
        <a:p>
          <a:endParaRPr lang="ru-RU"/>
        </a:p>
      </dgm:t>
    </dgm:pt>
    <dgm:pt modelId="{EF3E3559-94CC-461E-8ABE-97D949CB6B08}">
      <dgm:prSet phldrT="[Текст]"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1 учреждение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12290F72-7FA4-403D-94C8-6B45847A4D46}" type="parTrans" cxnId="{45B224D8-5078-4677-ADDD-8E101DB06E7F}">
      <dgm:prSet/>
      <dgm:spPr/>
      <dgm:t>
        <a:bodyPr/>
        <a:lstStyle/>
        <a:p>
          <a:endParaRPr lang="ru-RU"/>
        </a:p>
      </dgm:t>
    </dgm:pt>
    <dgm:pt modelId="{6E52C54F-A408-4556-95EC-EAFE92DC1B0C}" type="sibTrans" cxnId="{45B224D8-5078-4677-ADDD-8E101DB06E7F}">
      <dgm:prSet/>
      <dgm:spPr/>
      <dgm:t>
        <a:bodyPr/>
        <a:lstStyle/>
        <a:p>
          <a:endParaRPr lang="ru-RU"/>
        </a:p>
      </dgm:t>
    </dgm:pt>
    <dgm:pt modelId="{56371346-B0CB-47F7-909A-9BF00611D468}">
      <dgm:prSet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20 штатных единиц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B3EEBB64-F8EA-4617-BDBB-F6837841D668}" type="parTrans" cxnId="{C736356C-F2CA-4868-B89E-976EF16BA517}">
      <dgm:prSet/>
      <dgm:spPr/>
      <dgm:t>
        <a:bodyPr/>
        <a:lstStyle/>
        <a:p>
          <a:endParaRPr lang="ru-RU"/>
        </a:p>
      </dgm:t>
    </dgm:pt>
    <dgm:pt modelId="{5A5F0435-58A4-44F1-AA77-9448FB603A55}" type="sibTrans" cxnId="{C736356C-F2CA-4868-B89E-976EF16BA517}">
      <dgm:prSet/>
      <dgm:spPr/>
      <dgm:t>
        <a:bodyPr/>
        <a:lstStyle/>
        <a:p>
          <a:endParaRPr lang="ru-RU"/>
        </a:p>
      </dgm:t>
    </dgm:pt>
    <dgm:pt modelId="{37E69F74-CAF7-4869-95B2-317E1A24F9C8}" type="pres">
      <dgm:prSet presAssocID="{BD81A043-2022-414C-A5EC-D0E1E25A4BC7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21200D7-D1E0-4FE9-9D5D-FD08614FD7F8}" type="pres">
      <dgm:prSet presAssocID="{14323A26-618E-4A78-93A9-B86790BC5110}" presName="root" presStyleCnt="0"/>
      <dgm:spPr/>
    </dgm:pt>
    <dgm:pt modelId="{0C9C86F8-9919-4BBE-95D0-8F2D237B3929}" type="pres">
      <dgm:prSet presAssocID="{14323A26-618E-4A78-93A9-B86790BC5110}" presName="rootComposite" presStyleCnt="0"/>
      <dgm:spPr/>
    </dgm:pt>
    <dgm:pt modelId="{61D15BCB-374D-4359-A684-5FE97F9709AB}" type="pres">
      <dgm:prSet presAssocID="{14323A26-618E-4A78-93A9-B86790BC5110}" presName="rootText" presStyleLbl="node1" presStyleIdx="0" presStyleCnt="1"/>
      <dgm:spPr/>
      <dgm:t>
        <a:bodyPr/>
        <a:lstStyle/>
        <a:p>
          <a:endParaRPr lang="ru-RU"/>
        </a:p>
      </dgm:t>
    </dgm:pt>
    <dgm:pt modelId="{61A54608-E766-4C7A-B324-CE7B06847590}" type="pres">
      <dgm:prSet presAssocID="{14323A26-618E-4A78-93A9-B86790BC5110}" presName="rootConnector" presStyleLbl="node1" presStyleIdx="0" presStyleCnt="1"/>
      <dgm:spPr/>
      <dgm:t>
        <a:bodyPr/>
        <a:lstStyle/>
        <a:p>
          <a:endParaRPr lang="ru-RU"/>
        </a:p>
      </dgm:t>
    </dgm:pt>
    <dgm:pt modelId="{D53084FB-C7EE-42E0-96F1-6E0B08BF0CE0}" type="pres">
      <dgm:prSet presAssocID="{14323A26-618E-4A78-93A9-B86790BC5110}" presName="childShape" presStyleCnt="0"/>
      <dgm:spPr/>
    </dgm:pt>
    <dgm:pt modelId="{8CEFE055-018D-40C7-A499-50D66EF85611}" type="pres">
      <dgm:prSet presAssocID="{12290F72-7FA4-403D-94C8-6B45847A4D46}" presName="Name13" presStyleLbl="parChTrans1D2" presStyleIdx="0" presStyleCnt="2"/>
      <dgm:spPr/>
      <dgm:t>
        <a:bodyPr/>
        <a:lstStyle/>
        <a:p>
          <a:endParaRPr lang="ru-RU"/>
        </a:p>
      </dgm:t>
    </dgm:pt>
    <dgm:pt modelId="{88B32807-9DAF-4F62-BB1F-A7D0D8BA0A10}" type="pres">
      <dgm:prSet presAssocID="{EF3E3559-94CC-461E-8ABE-97D949CB6B08}" presName="childText" presStyleLbl="bgAcc1" presStyleIdx="0" presStyleCnt="2" custScaleY="617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66F638-48A1-4C37-8F38-1D3E51A60C22}" type="pres">
      <dgm:prSet presAssocID="{B3EEBB64-F8EA-4617-BDBB-F6837841D668}" presName="Name13" presStyleLbl="parChTrans1D2" presStyleIdx="1" presStyleCnt="2"/>
      <dgm:spPr/>
      <dgm:t>
        <a:bodyPr/>
        <a:lstStyle/>
        <a:p>
          <a:endParaRPr lang="ru-RU"/>
        </a:p>
      </dgm:t>
    </dgm:pt>
    <dgm:pt modelId="{79E72187-E33E-4E7A-BBE7-42CA8DE33F0E}" type="pres">
      <dgm:prSet presAssocID="{56371346-B0CB-47F7-909A-9BF00611D468}" presName="childText" presStyleLbl="bgAcc1" presStyleIdx="1" presStyleCnt="2" custScaleY="755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B4E5CAF-2512-47AA-BDFA-F7E8190E0D47}" type="presOf" srcId="{B3EEBB64-F8EA-4617-BDBB-F6837841D668}" destId="{1A66F638-48A1-4C37-8F38-1D3E51A60C22}" srcOrd="0" destOrd="0" presId="urn:microsoft.com/office/officeart/2005/8/layout/hierarchy3"/>
    <dgm:cxn modelId="{C6331815-CE39-4666-878A-721E7097DD30}" srcId="{BD81A043-2022-414C-A5EC-D0E1E25A4BC7}" destId="{14323A26-618E-4A78-93A9-B86790BC5110}" srcOrd="0" destOrd="0" parTransId="{40424047-97AB-40AC-90D6-706939159B3E}" sibTransId="{5647F55E-D1B9-45A2-9A50-E30E59730DDE}"/>
    <dgm:cxn modelId="{3F12FA9C-08F9-4868-81A5-091DB2C28AAC}" type="presOf" srcId="{12290F72-7FA4-403D-94C8-6B45847A4D46}" destId="{8CEFE055-018D-40C7-A499-50D66EF85611}" srcOrd="0" destOrd="0" presId="urn:microsoft.com/office/officeart/2005/8/layout/hierarchy3"/>
    <dgm:cxn modelId="{45B224D8-5078-4677-ADDD-8E101DB06E7F}" srcId="{14323A26-618E-4A78-93A9-B86790BC5110}" destId="{EF3E3559-94CC-461E-8ABE-97D949CB6B08}" srcOrd="0" destOrd="0" parTransId="{12290F72-7FA4-403D-94C8-6B45847A4D46}" sibTransId="{6E52C54F-A408-4556-95EC-EAFE92DC1B0C}"/>
    <dgm:cxn modelId="{67DADB04-E33C-492A-BD0A-BCB10877C8CA}" type="presOf" srcId="{14323A26-618E-4A78-93A9-B86790BC5110}" destId="{61A54608-E766-4C7A-B324-CE7B06847590}" srcOrd="1" destOrd="0" presId="urn:microsoft.com/office/officeart/2005/8/layout/hierarchy3"/>
    <dgm:cxn modelId="{C736356C-F2CA-4868-B89E-976EF16BA517}" srcId="{14323A26-618E-4A78-93A9-B86790BC5110}" destId="{56371346-B0CB-47F7-909A-9BF00611D468}" srcOrd="1" destOrd="0" parTransId="{B3EEBB64-F8EA-4617-BDBB-F6837841D668}" sibTransId="{5A5F0435-58A4-44F1-AA77-9448FB603A55}"/>
    <dgm:cxn modelId="{E5E2E1F4-D28D-4666-9B58-05D839195827}" type="presOf" srcId="{56371346-B0CB-47F7-909A-9BF00611D468}" destId="{79E72187-E33E-4E7A-BBE7-42CA8DE33F0E}" srcOrd="0" destOrd="0" presId="urn:microsoft.com/office/officeart/2005/8/layout/hierarchy3"/>
    <dgm:cxn modelId="{F0FF4AE2-8752-4D5D-A79A-C4CA36B6EC67}" type="presOf" srcId="{14323A26-618E-4A78-93A9-B86790BC5110}" destId="{61D15BCB-374D-4359-A684-5FE97F9709AB}" srcOrd="0" destOrd="0" presId="urn:microsoft.com/office/officeart/2005/8/layout/hierarchy3"/>
    <dgm:cxn modelId="{4679E7FC-04CB-4184-8B07-63048E340481}" type="presOf" srcId="{BD81A043-2022-414C-A5EC-D0E1E25A4BC7}" destId="{37E69F74-CAF7-4869-95B2-317E1A24F9C8}" srcOrd="0" destOrd="0" presId="urn:microsoft.com/office/officeart/2005/8/layout/hierarchy3"/>
    <dgm:cxn modelId="{DE80F4BE-CC6E-4536-AF98-46667BCA6489}" type="presOf" srcId="{EF3E3559-94CC-461E-8ABE-97D949CB6B08}" destId="{88B32807-9DAF-4F62-BB1F-A7D0D8BA0A10}" srcOrd="0" destOrd="0" presId="urn:microsoft.com/office/officeart/2005/8/layout/hierarchy3"/>
    <dgm:cxn modelId="{6F0E924A-1186-4DD7-B4A9-A985C5A3C034}" type="presParOf" srcId="{37E69F74-CAF7-4869-95B2-317E1A24F9C8}" destId="{521200D7-D1E0-4FE9-9D5D-FD08614FD7F8}" srcOrd="0" destOrd="0" presId="urn:microsoft.com/office/officeart/2005/8/layout/hierarchy3"/>
    <dgm:cxn modelId="{6FC77B4F-E8CD-4C55-BA1F-E7B1BC7DFFD4}" type="presParOf" srcId="{521200D7-D1E0-4FE9-9D5D-FD08614FD7F8}" destId="{0C9C86F8-9919-4BBE-95D0-8F2D237B3929}" srcOrd="0" destOrd="0" presId="urn:microsoft.com/office/officeart/2005/8/layout/hierarchy3"/>
    <dgm:cxn modelId="{30DC5F75-B6A9-4234-AE14-CEB7D190777C}" type="presParOf" srcId="{0C9C86F8-9919-4BBE-95D0-8F2D237B3929}" destId="{61D15BCB-374D-4359-A684-5FE97F9709AB}" srcOrd="0" destOrd="0" presId="urn:microsoft.com/office/officeart/2005/8/layout/hierarchy3"/>
    <dgm:cxn modelId="{D229A955-5834-4195-B00F-0E89C9D63988}" type="presParOf" srcId="{0C9C86F8-9919-4BBE-95D0-8F2D237B3929}" destId="{61A54608-E766-4C7A-B324-CE7B06847590}" srcOrd="1" destOrd="0" presId="urn:microsoft.com/office/officeart/2005/8/layout/hierarchy3"/>
    <dgm:cxn modelId="{F2C1D667-249A-423A-A770-04CE473FFE1E}" type="presParOf" srcId="{521200D7-D1E0-4FE9-9D5D-FD08614FD7F8}" destId="{D53084FB-C7EE-42E0-96F1-6E0B08BF0CE0}" srcOrd="1" destOrd="0" presId="urn:microsoft.com/office/officeart/2005/8/layout/hierarchy3"/>
    <dgm:cxn modelId="{D0E0B348-997C-497A-BC80-93CF2CC96CD6}" type="presParOf" srcId="{D53084FB-C7EE-42E0-96F1-6E0B08BF0CE0}" destId="{8CEFE055-018D-40C7-A499-50D66EF85611}" srcOrd="0" destOrd="0" presId="urn:microsoft.com/office/officeart/2005/8/layout/hierarchy3"/>
    <dgm:cxn modelId="{779CF7BA-E41C-4473-9D1B-0A84D9F993BE}" type="presParOf" srcId="{D53084FB-C7EE-42E0-96F1-6E0B08BF0CE0}" destId="{88B32807-9DAF-4F62-BB1F-A7D0D8BA0A10}" srcOrd="1" destOrd="0" presId="urn:microsoft.com/office/officeart/2005/8/layout/hierarchy3"/>
    <dgm:cxn modelId="{2313C023-EEAE-479E-B0FC-1E6EA44F3A34}" type="presParOf" srcId="{D53084FB-C7EE-42E0-96F1-6E0B08BF0CE0}" destId="{1A66F638-48A1-4C37-8F38-1D3E51A60C22}" srcOrd="2" destOrd="0" presId="urn:microsoft.com/office/officeart/2005/8/layout/hierarchy3"/>
    <dgm:cxn modelId="{6EA379E9-18AB-478B-9712-881B5BCB5612}" type="presParOf" srcId="{D53084FB-C7EE-42E0-96F1-6E0B08BF0CE0}" destId="{79E72187-E33E-4E7A-BBE7-42CA8DE33F0E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BD81A043-2022-414C-A5EC-D0E1E25A4BC7}" type="doc">
      <dgm:prSet loTypeId="urn:microsoft.com/office/officeart/2005/8/layout/hierarchy3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4323A26-618E-4A78-93A9-B86790BC5110}">
      <dgm:prSet phldrT="[Текст]" custT="1"/>
      <dgm:spPr/>
      <dgm:t>
        <a:bodyPr/>
        <a:lstStyle/>
        <a:p>
          <a:r>
            <a: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Учреждения, обеспечивающие предоставление услуг</a:t>
          </a:r>
          <a:endParaRPr lang="ru-RU" sz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40424047-97AB-40AC-90D6-706939159B3E}" type="parTrans" cxnId="{C6331815-CE39-4666-878A-721E7097DD30}">
      <dgm:prSet/>
      <dgm:spPr/>
      <dgm:t>
        <a:bodyPr/>
        <a:lstStyle/>
        <a:p>
          <a:endParaRPr lang="ru-RU"/>
        </a:p>
      </dgm:t>
    </dgm:pt>
    <dgm:pt modelId="{5647F55E-D1B9-45A2-9A50-E30E59730DDE}" type="sibTrans" cxnId="{C6331815-CE39-4666-878A-721E7097DD30}">
      <dgm:prSet/>
      <dgm:spPr/>
      <dgm:t>
        <a:bodyPr/>
        <a:lstStyle/>
        <a:p>
          <a:endParaRPr lang="ru-RU"/>
        </a:p>
      </dgm:t>
    </dgm:pt>
    <dgm:pt modelId="{EF3E3559-94CC-461E-8ABE-97D949CB6B08}">
      <dgm:prSet phldrT="[Текст]"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1 учреждение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12290F72-7FA4-403D-94C8-6B45847A4D46}" type="parTrans" cxnId="{45B224D8-5078-4677-ADDD-8E101DB06E7F}">
      <dgm:prSet/>
      <dgm:spPr/>
      <dgm:t>
        <a:bodyPr/>
        <a:lstStyle/>
        <a:p>
          <a:endParaRPr lang="ru-RU"/>
        </a:p>
      </dgm:t>
    </dgm:pt>
    <dgm:pt modelId="{6E52C54F-A408-4556-95EC-EAFE92DC1B0C}" type="sibTrans" cxnId="{45B224D8-5078-4677-ADDD-8E101DB06E7F}">
      <dgm:prSet/>
      <dgm:spPr/>
      <dgm:t>
        <a:bodyPr/>
        <a:lstStyle/>
        <a:p>
          <a:endParaRPr lang="ru-RU"/>
        </a:p>
      </dgm:t>
    </dgm:pt>
    <dgm:pt modelId="{197F8A35-3296-448C-852A-4F13C1D9C28D}">
      <dgm:prSet phldrT="[Текст]"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22 штатных единиц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9B30DEBE-991B-49D9-8D07-1E0CA48FA62C}" type="parTrans" cxnId="{D8BBD107-98AF-4EB3-938B-51AFDB656664}">
      <dgm:prSet/>
      <dgm:spPr/>
      <dgm:t>
        <a:bodyPr/>
        <a:lstStyle/>
        <a:p>
          <a:endParaRPr lang="ru-RU"/>
        </a:p>
      </dgm:t>
    </dgm:pt>
    <dgm:pt modelId="{13367DDA-3335-4862-8F1D-E85526F36788}" type="sibTrans" cxnId="{D8BBD107-98AF-4EB3-938B-51AFDB656664}">
      <dgm:prSet/>
      <dgm:spPr/>
      <dgm:t>
        <a:bodyPr/>
        <a:lstStyle/>
        <a:p>
          <a:endParaRPr lang="ru-RU"/>
        </a:p>
      </dgm:t>
    </dgm:pt>
    <dgm:pt modelId="{37E69F74-CAF7-4869-95B2-317E1A24F9C8}" type="pres">
      <dgm:prSet presAssocID="{BD81A043-2022-414C-A5EC-D0E1E25A4BC7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21200D7-D1E0-4FE9-9D5D-FD08614FD7F8}" type="pres">
      <dgm:prSet presAssocID="{14323A26-618E-4A78-93A9-B86790BC5110}" presName="root" presStyleCnt="0"/>
      <dgm:spPr/>
    </dgm:pt>
    <dgm:pt modelId="{0C9C86F8-9919-4BBE-95D0-8F2D237B3929}" type="pres">
      <dgm:prSet presAssocID="{14323A26-618E-4A78-93A9-B86790BC5110}" presName="rootComposite" presStyleCnt="0"/>
      <dgm:spPr/>
    </dgm:pt>
    <dgm:pt modelId="{61D15BCB-374D-4359-A684-5FE97F9709AB}" type="pres">
      <dgm:prSet presAssocID="{14323A26-618E-4A78-93A9-B86790BC5110}" presName="rootText" presStyleLbl="node1" presStyleIdx="0" presStyleCnt="1"/>
      <dgm:spPr/>
      <dgm:t>
        <a:bodyPr/>
        <a:lstStyle/>
        <a:p>
          <a:endParaRPr lang="ru-RU"/>
        </a:p>
      </dgm:t>
    </dgm:pt>
    <dgm:pt modelId="{61A54608-E766-4C7A-B324-CE7B06847590}" type="pres">
      <dgm:prSet presAssocID="{14323A26-618E-4A78-93A9-B86790BC5110}" presName="rootConnector" presStyleLbl="node1" presStyleIdx="0" presStyleCnt="1"/>
      <dgm:spPr/>
      <dgm:t>
        <a:bodyPr/>
        <a:lstStyle/>
        <a:p>
          <a:endParaRPr lang="ru-RU"/>
        </a:p>
      </dgm:t>
    </dgm:pt>
    <dgm:pt modelId="{D53084FB-C7EE-42E0-96F1-6E0B08BF0CE0}" type="pres">
      <dgm:prSet presAssocID="{14323A26-618E-4A78-93A9-B86790BC5110}" presName="childShape" presStyleCnt="0"/>
      <dgm:spPr/>
    </dgm:pt>
    <dgm:pt modelId="{8CEFE055-018D-40C7-A499-50D66EF85611}" type="pres">
      <dgm:prSet presAssocID="{12290F72-7FA4-403D-94C8-6B45847A4D46}" presName="Name13" presStyleLbl="parChTrans1D2" presStyleIdx="0" presStyleCnt="2"/>
      <dgm:spPr/>
      <dgm:t>
        <a:bodyPr/>
        <a:lstStyle/>
        <a:p>
          <a:endParaRPr lang="ru-RU"/>
        </a:p>
      </dgm:t>
    </dgm:pt>
    <dgm:pt modelId="{88B32807-9DAF-4F62-BB1F-A7D0D8BA0A10}" type="pres">
      <dgm:prSet presAssocID="{EF3E3559-94CC-461E-8ABE-97D949CB6B08}" presName="childText" presStyleLbl="bgAcc1" presStyleIdx="0" presStyleCnt="2" custScaleY="366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981C24-D88A-4CB2-8523-2B713DD628E3}" type="pres">
      <dgm:prSet presAssocID="{9B30DEBE-991B-49D9-8D07-1E0CA48FA62C}" presName="Name13" presStyleLbl="parChTrans1D2" presStyleIdx="1" presStyleCnt="2"/>
      <dgm:spPr/>
      <dgm:t>
        <a:bodyPr/>
        <a:lstStyle/>
        <a:p>
          <a:endParaRPr lang="ru-RU"/>
        </a:p>
      </dgm:t>
    </dgm:pt>
    <dgm:pt modelId="{21BCE4D4-296B-4DE6-8415-8FBF14F93C7B}" type="pres">
      <dgm:prSet presAssocID="{197F8A35-3296-448C-852A-4F13C1D9C28D}" presName="childText" presStyleLbl="bgAcc1" presStyleIdx="1" presStyleCnt="2" custScaleY="567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5B224D8-5078-4677-ADDD-8E101DB06E7F}" srcId="{14323A26-618E-4A78-93A9-B86790BC5110}" destId="{EF3E3559-94CC-461E-8ABE-97D949CB6B08}" srcOrd="0" destOrd="0" parTransId="{12290F72-7FA4-403D-94C8-6B45847A4D46}" sibTransId="{6E52C54F-A408-4556-95EC-EAFE92DC1B0C}"/>
    <dgm:cxn modelId="{F8DE727E-F874-47A2-8693-32D7D7F71B8F}" type="presOf" srcId="{14323A26-618E-4A78-93A9-B86790BC5110}" destId="{61A54608-E766-4C7A-B324-CE7B06847590}" srcOrd="1" destOrd="0" presId="urn:microsoft.com/office/officeart/2005/8/layout/hierarchy3"/>
    <dgm:cxn modelId="{C6331815-CE39-4666-878A-721E7097DD30}" srcId="{BD81A043-2022-414C-A5EC-D0E1E25A4BC7}" destId="{14323A26-618E-4A78-93A9-B86790BC5110}" srcOrd="0" destOrd="0" parTransId="{40424047-97AB-40AC-90D6-706939159B3E}" sibTransId="{5647F55E-D1B9-45A2-9A50-E30E59730DDE}"/>
    <dgm:cxn modelId="{44143446-E545-42B9-83B9-A52479C41AC6}" type="presOf" srcId="{197F8A35-3296-448C-852A-4F13C1D9C28D}" destId="{21BCE4D4-296B-4DE6-8415-8FBF14F93C7B}" srcOrd="0" destOrd="0" presId="urn:microsoft.com/office/officeart/2005/8/layout/hierarchy3"/>
    <dgm:cxn modelId="{ED0611A9-B3A0-4181-A3D5-F02570688CF9}" type="presOf" srcId="{12290F72-7FA4-403D-94C8-6B45847A4D46}" destId="{8CEFE055-018D-40C7-A499-50D66EF85611}" srcOrd="0" destOrd="0" presId="urn:microsoft.com/office/officeart/2005/8/layout/hierarchy3"/>
    <dgm:cxn modelId="{D8BBD107-98AF-4EB3-938B-51AFDB656664}" srcId="{14323A26-618E-4A78-93A9-B86790BC5110}" destId="{197F8A35-3296-448C-852A-4F13C1D9C28D}" srcOrd="1" destOrd="0" parTransId="{9B30DEBE-991B-49D9-8D07-1E0CA48FA62C}" sibTransId="{13367DDA-3335-4862-8F1D-E85526F36788}"/>
    <dgm:cxn modelId="{78A27947-57EC-496D-A0FB-D0B6FAE13BE9}" type="presOf" srcId="{EF3E3559-94CC-461E-8ABE-97D949CB6B08}" destId="{88B32807-9DAF-4F62-BB1F-A7D0D8BA0A10}" srcOrd="0" destOrd="0" presId="urn:microsoft.com/office/officeart/2005/8/layout/hierarchy3"/>
    <dgm:cxn modelId="{97484EA3-FFD8-4934-8D79-560F5A7FC6AC}" type="presOf" srcId="{14323A26-618E-4A78-93A9-B86790BC5110}" destId="{61D15BCB-374D-4359-A684-5FE97F9709AB}" srcOrd="0" destOrd="0" presId="urn:microsoft.com/office/officeart/2005/8/layout/hierarchy3"/>
    <dgm:cxn modelId="{12FA6A7A-CF9D-4DC3-9947-8843C161A7BE}" type="presOf" srcId="{9B30DEBE-991B-49D9-8D07-1E0CA48FA62C}" destId="{84981C24-D88A-4CB2-8523-2B713DD628E3}" srcOrd="0" destOrd="0" presId="urn:microsoft.com/office/officeart/2005/8/layout/hierarchy3"/>
    <dgm:cxn modelId="{DDB261AE-7C5D-402D-B477-249EDF784F0B}" type="presOf" srcId="{BD81A043-2022-414C-A5EC-D0E1E25A4BC7}" destId="{37E69F74-CAF7-4869-95B2-317E1A24F9C8}" srcOrd="0" destOrd="0" presId="urn:microsoft.com/office/officeart/2005/8/layout/hierarchy3"/>
    <dgm:cxn modelId="{42213BC5-CF00-45A3-BCFF-C1E21F5F0566}" type="presParOf" srcId="{37E69F74-CAF7-4869-95B2-317E1A24F9C8}" destId="{521200D7-D1E0-4FE9-9D5D-FD08614FD7F8}" srcOrd="0" destOrd="0" presId="urn:microsoft.com/office/officeart/2005/8/layout/hierarchy3"/>
    <dgm:cxn modelId="{1D1972AC-EFE2-4B13-BA27-BA84D7551629}" type="presParOf" srcId="{521200D7-D1E0-4FE9-9D5D-FD08614FD7F8}" destId="{0C9C86F8-9919-4BBE-95D0-8F2D237B3929}" srcOrd="0" destOrd="0" presId="urn:microsoft.com/office/officeart/2005/8/layout/hierarchy3"/>
    <dgm:cxn modelId="{5473B91D-DFE7-4A38-AF4D-7CEAF7599533}" type="presParOf" srcId="{0C9C86F8-9919-4BBE-95D0-8F2D237B3929}" destId="{61D15BCB-374D-4359-A684-5FE97F9709AB}" srcOrd="0" destOrd="0" presId="urn:microsoft.com/office/officeart/2005/8/layout/hierarchy3"/>
    <dgm:cxn modelId="{0E3BD118-BAB1-4F20-A0B2-758F6C7BC591}" type="presParOf" srcId="{0C9C86F8-9919-4BBE-95D0-8F2D237B3929}" destId="{61A54608-E766-4C7A-B324-CE7B06847590}" srcOrd="1" destOrd="0" presId="urn:microsoft.com/office/officeart/2005/8/layout/hierarchy3"/>
    <dgm:cxn modelId="{C5364692-3AFE-4042-A843-B8659021FCA9}" type="presParOf" srcId="{521200D7-D1E0-4FE9-9D5D-FD08614FD7F8}" destId="{D53084FB-C7EE-42E0-96F1-6E0B08BF0CE0}" srcOrd="1" destOrd="0" presId="urn:microsoft.com/office/officeart/2005/8/layout/hierarchy3"/>
    <dgm:cxn modelId="{BF16F3A3-315F-4EF9-9EC0-6A1A32518C67}" type="presParOf" srcId="{D53084FB-C7EE-42E0-96F1-6E0B08BF0CE0}" destId="{8CEFE055-018D-40C7-A499-50D66EF85611}" srcOrd="0" destOrd="0" presId="urn:microsoft.com/office/officeart/2005/8/layout/hierarchy3"/>
    <dgm:cxn modelId="{BAA9905A-9298-47EB-8913-3FB4AE5D5D6B}" type="presParOf" srcId="{D53084FB-C7EE-42E0-96F1-6E0B08BF0CE0}" destId="{88B32807-9DAF-4F62-BB1F-A7D0D8BA0A10}" srcOrd="1" destOrd="0" presId="urn:microsoft.com/office/officeart/2005/8/layout/hierarchy3"/>
    <dgm:cxn modelId="{6370A47C-B954-4F53-919C-FA4B12C66210}" type="presParOf" srcId="{D53084FB-C7EE-42E0-96F1-6E0B08BF0CE0}" destId="{84981C24-D88A-4CB2-8523-2B713DD628E3}" srcOrd="2" destOrd="0" presId="urn:microsoft.com/office/officeart/2005/8/layout/hierarchy3"/>
    <dgm:cxn modelId="{4EF4318E-5263-4CF4-B93F-09E04FA76BDE}" type="presParOf" srcId="{D53084FB-C7EE-42E0-96F1-6E0B08BF0CE0}" destId="{21BCE4D4-296B-4DE6-8415-8FBF14F93C7B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AE8A70ED-93B1-4007-BB7A-8D4B876EB4F8}" type="doc">
      <dgm:prSet loTypeId="urn:microsoft.com/office/officeart/2005/8/layout/hierarchy3" loCatId="relationship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F4CEBEF-7252-43D4-B694-382628DB8E50}">
      <dgm:prSet phldrT="[Текст]" custT="1"/>
      <dgm:spPr/>
      <dgm:t>
        <a:bodyPr/>
        <a:lstStyle/>
        <a:p>
          <a:r>
            <a: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Дворцы (дома) культуры и другие учреждения</a:t>
          </a:r>
          <a:endParaRPr lang="ru-RU" sz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0BC937D-DC9D-4A24-ABE0-99123D11AFE6}" type="parTrans" cxnId="{5E67995C-2445-42CF-BFB7-B9C3BA5E845F}">
      <dgm:prSet/>
      <dgm:spPr/>
      <dgm:t>
        <a:bodyPr/>
        <a:lstStyle/>
        <a:p>
          <a:endParaRPr lang="ru-RU"/>
        </a:p>
      </dgm:t>
    </dgm:pt>
    <dgm:pt modelId="{0D891B9E-5710-4529-BEB4-083D3B77C092}" type="sibTrans" cxnId="{5E67995C-2445-42CF-BFB7-B9C3BA5E845F}">
      <dgm:prSet/>
      <dgm:spPr/>
      <dgm:t>
        <a:bodyPr/>
        <a:lstStyle/>
        <a:p>
          <a:endParaRPr lang="ru-RU"/>
        </a:p>
      </dgm:t>
    </dgm:pt>
    <dgm:pt modelId="{56F51B7D-290B-4E2B-BDC9-F746A4C5EED5}">
      <dgm:prSet phldrT="[Текст]"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4 учреждения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79B0C78A-69D4-48FB-B6E9-676C75397FA7}" type="parTrans" cxnId="{F259EBCC-BFE9-4C20-9780-E143629C087C}">
      <dgm:prSet/>
      <dgm:spPr/>
      <dgm:t>
        <a:bodyPr/>
        <a:lstStyle/>
        <a:p>
          <a:endParaRPr lang="ru-RU"/>
        </a:p>
      </dgm:t>
    </dgm:pt>
    <dgm:pt modelId="{0B403040-3D79-4207-A414-FADD3C162DB6}" type="sibTrans" cxnId="{F259EBCC-BFE9-4C20-9780-E143629C087C}">
      <dgm:prSet/>
      <dgm:spPr/>
      <dgm:t>
        <a:bodyPr/>
        <a:lstStyle/>
        <a:p>
          <a:endParaRPr lang="ru-RU"/>
        </a:p>
      </dgm:t>
    </dgm:pt>
    <dgm:pt modelId="{24D92879-46FD-46A3-A684-EE8663A1ACE0}">
      <dgm:prSet phldrT="[Текст]"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181 штатных единиц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CAF4743D-2E63-4FE7-AD6C-D115AAD0702E}" type="parTrans" cxnId="{9E256135-990E-467F-AC2F-AC6E850CECD4}">
      <dgm:prSet/>
      <dgm:spPr/>
      <dgm:t>
        <a:bodyPr/>
        <a:lstStyle/>
        <a:p>
          <a:endParaRPr lang="ru-RU"/>
        </a:p>
      </dgm:t>
    </dgm:pt>
    <dgm:pt modelId="{7753ACC4-0936-42C7-9225-F90F279C82A4}" type="sibTrans" cxnId="{9E256135-990E-467F-AC2F-AC6E850CECD4}">
      <dgm:prSet/>
      <dgm:spPr/>
      <dgm:t>
        <a:bodyPr/>
        <a:lstStyle/>
        <a:p>
          <a:endParaRPr lang="ru-RU"/>
        </a:p>
      </dgm:t>
    </dgm:pt>
    <dgm:pt modelId="{5946393A-BA9F-4AAB-87AF-3F4C10D8920D}" type="pres">
      <dgm:prSet presAssocID="{AE8A70ED-93B1-4007-BB7A-8D4B876EB4F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F54D094-20AD-489A-A235-8FA7F1D8265F}" type="pres">
      <dgm:prSet presAssocID="{BF4CEBEF-7252-43D4-B694-382628DB8E50}" presName="root" presStyleCnt="0"/>
      <dgm:spPr/>
    </dgm:pt>
    <dgm:pt modelId="{DDD7713A-D300-410C-9A6B-ED9363CCFF1C}" type="pres">
      <dgm:prSet presAssocID="{BF4CEBEF-7252-43D4-B694-382628DB8E50}" presName="rootComposite" presStyleCnt="0"/>
      <dgm:spPr/>
    </dgm:pt>
    <dgm:pt modelId="{9A1D780B-54A0-4829-AEA4-0E0093478145}" type="pres">
      <dgm:prSet presAssocID="{BF4CEBEF-7252-43D4-B694-382628DB8E50}" presName="rootText" presStyleLbl="node1" presStyleIdx="0" presStyleCnt="1"/>
      <dgm:spPr/>
      <dgm:t>
        <a:bodyPr/>
        <a:lstStyle/>
        <a:p>
          <a:endParaRPr lang="ru-RU"/>
        </a:p>
      </dgm:t>
    </dgm:pt>
    <dgm:pt modelId="{FED39364-1878-422D-82A4-C681C4B30BB5}" type="pres">
      <dgm:prSet presAssocID="{BF4CEBEF-7252-43D4-B694-382628DB8E50}" presName="rootConnector" presStyleLbl="node1" presStyleIdx="0" presStyleCnt="1"/>
      <dgm:spPr/>
      <dgm:t>
        <a:bodyPr/>
        <a:lstStyle/>
        <a:p>
          <a:endParaRPr lang="ru-RU"/>
        </a:p>
      </dgm:t>
    </dgm:pt>
    <dgm:pt modelId="{80EC69C6-BCA4-4004-80CD-21A34954B70A}" type="pres">
      <dgm:prSet presAssocID="{BF4CEBEF-7252-43D4-B694-382628DB8E50}" presName="childShape" presStyleCnt="0"/>
      <dgm:spPr/>
    </dgm:pt>
    <dgm:pt modelId="{A459AF6B-5748-4F78-A182-63ADCE8BA8A0}" type="pres">
      <dgm:prSet presAssocID="{79B0C78A-69D4-48FB-B6E9-676C75397FA7}" presName="Name13" presStyleLbl="parChTrans1D2" presStyleIdx="0" presStyleCnt="2"/>
      <dgm:spPr/>
      <dgm:t>
        <a:bodyPr/>
        <a:lstStyle/>
        <a:p>
          <a:endParaRPr lang="ru-RU"/>
        </a:p>
      </dgm:t>
    </dgm:pt>
    <dgm:pt modelId="{688B9EBC-D826-4320-B674-34CFF7631BBD}" type="pres">
      <dgm:prSet presAssocID="{56F51B7D-290B-4E2B-BDC9-F746A4C5EED5}" presName="childText" presStyleLbl="bgAcc1" presStyleIdx="0" presStyleCnt="2" custScaleY="579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D6F960-2652-4191-821D-9F1E406F0836}" type="pres">
      <dgm:prSet presAssocID="{CAF4743D-2E63-4FE7-AD6C-D115AAD0702E}" presName="Name13" presStyleLbl="parChTrans1D2" presStyleIdx="1" presStyleCnt="2"/>
      <dgm:spPr/>
      <dgm:t>
        <a:bodyPr/>
        <a:lstStyle/>
        <a:p>
          <a:endParaRPr lang="ru-RU"/>
        </a:p>
      </dgm:t>
    </dgm:pt>
    <dgm:pt modelId="{1CFC2CCD-BDF8-4BA7-9967-2A0534870D02}" type="pres">
      <dgm:prSet presAssocID="{24D92879-46FD-46A3-A684-EE8663A1ACE0}" presName="childText" presStyleLbl="bgAcc1" presStyleIdx="1" presStyleCnt="2" custScaleY="4603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6DFDEBE-4554-4C43-B3EB-ED72A37EEE9B}" type="presOf" srcId="{AE8A70ED-93B1-4007-BB7A-8D4B876EB4F8}" destId="{5946393A-BA9F-4AAB-87AF-3F4C10D8920D}" srcOrd="0" destOrd="0" presId="urn:microsoft.com/office/officeart/2005/8/layout/hierarchy3"/>
    <dgm:cxn modelId="{C8B4A5F4-2E27-4094-B28B-611C75902A65}" type="presOf" srcId="{BF4CEBEF-7252-43D4-B694-382628DB8E50}" destId="{FED39364-1878-422D-82A4-C681C4B30BB5}" srcOrd="1" destOrd="0" presId="urn:microsoft.com/office/officeart/2005/8/layout/hierarchy3"/>
    <dgm:cxn modelId="{F259EBCC-BFE9-4C20-9780-E143629C087C}" srcId="{BF4CEBEF-7252-43D4-B694-382628DB8E50}" destId="{56F51B7D-290B-4E2B-BDC9-F746A4C5EED5}" srcOrd="0" destOrd="0" parTransId="{79B0C78A-69D4-48FB-B6E9-676C75397FA7}" sibTransId="{0B403040-3D79-4207-A414-FADD3C162DB6}"/>
    <dgm:cxn modelId="{A7CDAD96-1300-48B4-95B3-51CE309877F4}" type="presOf" srcId="{56F51B7D-290B-4E2B-BDC9-F746A4C5EED5}" destId="{688B9EBC-D826-4320-B674-34CFF7631BBD}" srcOrd="0" destOrd="0" presId="urn:microsoft.com/office/officeart/2005/8/layout/hierarchy3"/>
    <dgm:cxn modelId="{5E67995C-2445-42CF-BFB7-B9C3BA5E845F}" srcId="{AE8A70ED-93B1-4007-BB7A-8D4B876EB4F8}" destId="{BF4CEBEF-7252-43D4-B694-382628DB8E50}" srcOrd="0" destOrd="0" parTransId="{50BC937D-DC9D-4A24-ABE0-99123D11AFE6}" sibTransId="{0D891B9E-5710-4529-BEB4-083D3B77C092}"/>
    <dgm:cxn modelId="{BBE06A13-69CC-4FA4-A6F8-0CFB0D7F7E1B}" type="presOf" srcId="{79B0C78A-69D4-48FB-B6E9-676C75397FA7}" destId="{A459AF6B-5748-4F78-A182-63ADCE8BA8A0}" srcOrd="0" destOrd="0" presId="urn:microsoft.com/office/officeart/2005/8/layout/hierarchy3"/>
    <dgm:cxn modelId="{3A18D21F-ECA6-47B4-A3F5-FEFFD6CAF546}" type="presOf" srcId="{BF4CEBEF-7252-43D4-B694-382628DB8E50}" destId="{9A1D780B-54A0-4829-AEA4-0E0093478145}" srcOrd="0" destOrd="0" presId="urn:microsoft.com/office/officeart/2005/8/layout/hierarchy3"/>
    <dgm:cxn modelId="{E183A1DA-E684-478D-AD5A-F014D9FF9A2D}" type="presOf" srcId="{CAF4743D-2E63-4FE7-AD6C-D115AAD0702E}" destId="{75D6F960-2652-4191-821D-9F1E406F0836}" srcOrd="0" destOrd="0" presId="urn:microsoft.com/office/officeart/2005/8/layout/hierarchy3"/>
    <dgm:cxn modelId="{9E256135-990E-467F-AC2F-AC6E850CECD4}" srcId="{BF4CEBEF-7252-43D4-B694-382628DB8E50}" destId="{24D92879-46FD-46A3-A684-EE8663A1ACE0}" srcOrd="1" destOrd="0" parTransId="{CAF4743D-2E63-4FE7-AD6C-D115AAD0702E}" sibTransId="{7753ACC4-0936-42C7-9225-F90F279C82A4}"/>
    <dgm:cxn modelId="{1B1BC2DA-4E58-4219-88AF-C888C551F885}" type="presOf" srcId="{24D92879-46FD-46A3-A684-EE8663A1ACE0}" destId="{1CFC2CCD-BDF8-4BA7-9967-2A0534870D02}" srcOrd="0" destOrd="0" presId="urn:microsoft.com/office/officeart/2005/8/layout/hierarchy3"/>
    <dgm:cxn modelId="{1E0379F0-F8B9-4BEC-9A61-B353D1004314}" type="presParOf" srcId="{5946393A-BA9F-4AAB-87AF-3F4C10D8920D}" destId="{9F54D094-20AD-489A-A235-8FA7F1D8265F}" srcOrd="0" destOrd="0" presId="urn:microsoft.com/office/officeart/2005/8/layout/hierarchy3"/>
    <dgm:cxn modelId="{871DA6C7-0F0B-4612-A6FD-177F22D9222E}" type="presParOf" srcId="{9F54D094-20AD-489A-A235-8FA7F1D8265F}" destId="{DDD7713A-D300-410C-9A6B-ED9363CCFF1C}" srcOrd="0" destOrd="0" presId="urn:microsoft.com/office/officeart/2005/8/layout/hierarchy3"/>
    <dgm:cxn modelId="{4D2C4C71-1DA3-4A7E-9F7E-ECBA83305E2E}" type="presParOf" srcId="{DDD7713A-D300-410C-9A6B-ED9363CCFF1C}" destId="{9A1D780B-54A0-4829-AEA4-0E0093478145}" srcOrd="0" destOrd="0" presId="urn:microsoft.com/office/officeart/2005/8/layout/hierarchy3"/>
    <dgm:cxn modelId="{CC007C8D-40A9-4CBC-B170-D2EB7AF6D435}" type="presParOf" srcId="{DDD7713A-D300-410C-9A6B-ED9363CCFF1C}" destId="{FED39364-1878-422D-82A4-C681C4B30BB5}" srcOrd="1" destOrd="0" presId="urn:microsoft.com/office/officeart/2005/8/layout/hierarchy3"/>
    <dgm:cxn modelId="{F5667D34-DE09-4CAA-8097-A4F555040505}" type="presParOf" srcId="{9F54D094-20AD-489A-A235-8FA7F1D8265F}" destId="{80EC69C6-BCA4-4004-80CD-21A34954B70A}" srcOrd="1" destOrd="0" presId="urn:microsoft.com/office/officeart/2005/8/layout/hierarchy3"/>
    <dgm:cxn modelId="{BF4F5FC4-C9E1-4F1C-9386-9A0D1AE58A4B}" type="presParOf" srcId="{80EC69C6-BCA4-4004-80CD-21A34954B70A}" destId="{A459AF6B-5748-4F78-A182-63ADCE8BA8A0}" srcOrd="0" destOrd="0" presId="urn:microsoft.com/office/officeart/2005/8/layout/hierarchy3"/>
    <dgm:cxn modelId="{CC275A98-1104-40F6-8CDE-2CEDAF8494CD}" type="presParOf" srcId="{80EC69C6-BCA4-4004-80CD-21A34954B70A}" destId="{688B9EBC-D826-4320-B674-34CFF7631BBD}" srcOrd="1" destOrd="0" presId="urn:microsoft.com/office/officeart/2005/8/layout/hierarchy3"/>
    <dgm:cxn modelId="{0C1D93BE-2C0D-478F-BBEB-CF32D82050C9}" type="presParOf" srcId="{80EC69C6-BCA4-4004-80CD-21A34954B70A}" destId="{75D6F960-2652-4191-821D-9F1E406F0836}" srcOrd="2" destOrd="0" presId="urn:microsoft.com/office/officeart/2005/8/layout/hierarchy3"/>
    <dgm:cxn modelId="{3B632B4C-7A47-4DAC-B98D-8B09499E0A1F}" type="presParOf" srcId="{80EC69C6-BCA4-4004-80CD-21A34954B70A}" destId="{1CFC2CCD-BDF8-4BA7-9967-2A0534870D02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337B342-045A-44EF-BD32-A46AB6FB379D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FC0880F-67CB-477F-8348-B3EAD5523A15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Расходы на обеспечение деятельности аппарата Совета депутатов  г. Кировска  – </a:t>
          </a:r>
        </a:p>
        <a:p>
          <a:r>
            <a: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9 268,9 тыс. рублей</a:t>
          </a:r>
          <a:endParaRPr lang="ru-RU" sz="18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0277B5B2-76FC-4A44-BC08-446BEB16CB7C}" type="parTrans" cxnId="{BA05A8E7-F23F-4084-87B1-82BC5B278B36}">
      <dgm:prSet/>
      <dgm:spPr/>
      <dgm:t>
        <a:bodyPr/>
        <a:lstStyle/>
        <a:p>
          <a:endParaRPr lang="ru-RU"/>
        </a:p>
      </dgm:t>
    </dgm:pt>
    <dgm:pt modelId="{D0057880-6902-4984-B3FD-F675773B4681}" type="sibTrans" cxnId="{BA05A8E7-F23F-4084-87B1-82BC5B278B36}">
      <dgm:prSet/>
      <dgm:spPr/>
      <dgm:t>
        <a:bodyPr/>
        <a:lstStyle/>
        <a:p>
          <a:endParaRPr lang="ru-RU"/>
        </a:p>
      </dgm:t>
    </dgm:pt>
    <dgm:pt modelId="{DADC0D61-D702-4A9A-A1EF-8947CA66B5B6}">
      <dgm:prSet phldrT="[Текст]" custT="1"/>
      <dgm:spPr>
        <a:solidFill>
          <a:schemeClr val="accent4">
            <a:lumMod val="60000"/>
            <a:lumOff val="40000"/>
            <a:alpha val="90000"/>
          </a:schemeClr>
        </a:solidFill>
      </dgm:spPr>
      <dgm:t>
        <a:bodyPr anchor="ctr"/>
        <a:lstStyle/>
        <a:p>
          <a:r>
            <a:rPr lang="ru-RU" sz="1500" dirty="0" smtClean="0">
              <a:latin typeface="Times New Roman" pitchFamily="18" charset="0"/>
              <a:cs typeface="Times New Roman" pitchFamily="18" charset="0"/>
            </a:rPr>
            <a:t>Функционирование высшего должностного лица – 1 677,4 тыс. рублей</a:t>
          </a:r>
          <a:endParaRPr lang="ru-RU" sz="1500" dirty="0">
            <a:latin typeface="Times New Roman" pitchFamily="18" charset="0"/>
            <a:cs typeface="Times New Roman" pitchFamily="18" charset="0"/>
          </a:endParaRPr>
        </a:p>
      </dgm:t>
    </dgm:pt>
    <dgm:pt modelId="{EF9E36FE-493A-47E3-9C06-381114D9FA14}" type="parTrans" cxnId="{3590A500-EC1B-4234-81DF-21ACB5121638}">
      <dgm:prSet/>
      <dgm:spPr/>
      <dgm:t>
        <a:bodyPr/>
        <a:lstStyle/>
        <a:p>
          <a:endParaRPr lang="ru-RU"/>
        </a:p>
      </dgm:t>
    </dgm:pt>
    <dgm:pt modelId="{43038959-46C3-4723-B7D7-C618AA746EAA}" type="sibTrans" cxnId="{3590A500-EC1B-4234-81DF-21ACB5121638}">
      <dgm:prSet/>
      <dgm:spPr/>
      <dgm:t>
        <a:bodyPr/>
        <a:lstStyle/>
        <a:p>
          <a:endParaRPr lang="ru-RU"/>
        </a:p>
      </dgm:t>
    </dgm:pt>
    <dgm:pt modelId="{E37F8599-7A92-4C16-B32C-F0D2CD254EB1}">
      <dgm:prSet phldrT="[Текст]" custT="1"/>
      <dgm:spPr>
        <a:solidFill>
          <a:schemeClr val="accent4">
            <a:lumMod val="60000"/>
            <a:lumOff val="40000"/>
            <a:alpha val="90000"/>
          </a:schemeClr>
        </a:solidFill>
      </dgm:spPr>
      <dgm:t>
        <a:bodyPr anchor="ctr"/>
        <a:lstStyle/>
        <a:p>
          <a:r>
            <a:rPr lang="ru-RU" sz="1500" dirty="0" smtClean="0">
              <a:latin typeface="Times New Roman" pitchFamily="18" charset="0"/>
              <a:cs typeface="Times New Roman" pitchFamily="18" charset="0"/>
            </a:rPr>
            <a:t>Функционирование </a:t>
          </a:r>
          <a:r>
            <a:rPr lang="ru-RU" sz="15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аппарата Совета депутатов </a:t>
          </a:r>
          <a:r>
            <a:rPr lang="ru-RU" sz="1500" dirty="0" smtClean="0">
              <a:latin typeface="Times New Roman" pitchFamily="18" charset="0"/>
              <a:cs typeface="Times New Roman" pitchFamily="18" charset="0"/>
            </a:rPr>
            <a:t>-  7 591,5 тыс. рублей</a:t>
          </a:r>
          <a:endParaRPr lang="ru-RU" sz="1500" dirty="0">
            <a:latin typeface="Times New Roman" pitchFamily="18" charset="0"/>
            <a:cs typeface="Times New Roman" pitchFamily="18" charset="0"/>
          </a:endParaRPr>
        </a:p>
      </dgm:t>
    </dgm:pt>
    <dgm:pt modelId="{9087C4F6-8734-4BFD-9886-0EDA64D5242D}" type="parTrans" cxnId="{FE2EBFB5-AF8C-4A8F-87C2-E45F1EF9B05D}">
      <dgm:prSet/>
      <dgm:spPr/>
      <dgm:t>
        <a:bodyPr/>
        <a:lstStyle/>
        <a:p>
          <a:endParaRPr lang="ru-RU"/>
        </a:p>
      </dgm:t>
    </dgm:pt>
    <dgm:pt modelId="{66BF6816-0F35-4E7E-90B3-39F6DFA9EAB5}" type="sibTrans" cxnId="{FE2EBFB5-AF8C-4A8F-87C2-E45F1EF9B05D}">
      <dgm:prSet/>
      <dgm:spPr/>
      <dgm:t>
        <a:bodyPr/>
        <a:lstStyle/>
        <a:p>
          <a:endParaRPr lang="ru-RU"/>
        </a:p>
      </dgm:t>
    </dgm:pt>
    <dgm:pt modelId="{9D9FF4EF-BCBE-4D5F-8F4E-1985B6F702D9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Социальная политика – </a:t>
          </a:r>
        </a:p>
        <a:p>
          <a:r>
            <a: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188,2 тыс. рублей</a:t>
          </a:r>
          <a:endParaRPr lang="ru-RU" sz="18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78DAC9B1-D27D-4A6A-B684-1112EA502F84}" type="parTrans" cxnId="{5E732702-43C3-4F24-9ABD-5EEFE88877AE}">
      <dgm:prSet/>
      <dgm:spPr/>
      <dgm:t>
        <a:bodyPr/>
        <a:lstStyle/>
        <a:p>
          <a:endParaRPr lang="ru-RU"/>
        </a:p>
      </dgm:t>
    </dgm:pt>
    <dgm:pt modelId="{A7CCC96B-F0F1-448D-BD50-FCBFCD1732D5}" type="sibTrans" cxnId="{5E732702-43C3-4F24-9ABD-5EEFE88877AE}">
      <dgm:prSet/>
      <dgm:spPr/>
      <dgm:t>
        <a:bodyPr/>
        <a:lstStyle/>
        <a:p>
          <a:endParaRPr lang="ru-RU"/>
        </a:p>
      </dgm:t>
    </dgm:pt>
    <dgm:pt modelId="{CF923BAA-E4F9-49E5-9674-D6572085EA49}">
      <dgm:prSet phldrT="[Текст]" custT="1"/>
      <dgm:spPr>
        <a:solidFill>
          <a:schemeClr val="accent4">
            <a:lumMod val="60000"/>
            <a:lumOff val="40000"/>
            <a:alpha val="90000"/>
          </a:schemeClr>
        </a:solidFill>
      </dgm:spPr>
      <dgm:t>
        <a:bodyPr anchor="ctr"/>
        <a:lstStyle/>
        <a:p>
          <a:r>
            <a:rPr lang="ru-RU" sz="1500" dirty="0" smtClean="0">
              <a:latin typeface="Times New Roman" pitchFamily="18" charset="0"/>
              <a:cs typeface="Times New Roman" pitchFamily="18" charset="0"/>
            </a:rPr>
            <a:t>Доплаты к пенсиям муниципальных служащих – 188,2 тыс. рублей</a:t>
          </a:r>
          <a:endParaRPr lang="ru-RU" sz="1500" dirty="0">
            <a:latin typeface="Times New Roman" pitchFamily="18" charset="0"/>
            <a:cs typeface="Times New Roman" pitchFamily="18" charset="0"/>
          </a:endParaRPr>
        </a:p>
      </dgm:t>
    </dgm:pt>
    <dgm:pt modelId="{910BE677-88DF-42AE-BCB4-5A15BFFB5B1D}" type="parTrans" cxnId="{246062C6-33FF-4BAD-8E26-72E2214A4D79}">
      <dgm:prSet/>
      <dgm:spPr/>
      <dgm:t>
        <a:bodyPr/>
        <a:lstStyle/>
        <a:p>
          <a:endParaRPr lang="ru-RU"/>
        </a:p>
      </dgm:t>
    </dgm:pt>
    <dgm:pt modelId="{57347994-800F-478E-8EFB-51B559AA253C}" type="sibTrans" cxnId="{246062C6-33FF-4BAD-8E26-72E2214A4D79}">
      <dgm:prSet/>
      <dgm:spPr/>
      <dgm:t>
        <a:bodyPr/>
        <a:lstStyle/>
        <a:p>
          <a:endParaRPr lang="ru-RU"/>
        </a:p>
      </dgm:t>
    </dgm:pt>
    <dgm:pt modelId="{BEE5BC6A-A188-4B08-ADDD-DDECF1AD1331}" type="pres">
      <dgm:prSet presAssocID="{8337B342-045A-44EF-BD32-A46AB6FB379D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4E8258FB-288B-40CD-B923-485ADE08B1E3}" type="pres">
      <dgm:prSet presAssocID="{DFC0880F-67CB-477F-8348-B3EAD5523A15}" presName="linNode" presStyleCnt="0"/>
      <dgm:spPr/>
    </dgm:pt>
    <dgm:pt modelId="{4D9DA3E8-7D0C-4CE6-8D1D-751DF792B70B}" type="pres">
      <dgm:prSet presAssocID="{DFC0880F-67CB-477F-8348-B3EAD5523A15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9AEEB2-6F5D-4282-BDBE-D9AB6BE5539C}" type="pres">
      <dgm:prSet presAssocID="{DFC0880F-67CB-477F-8348-B3EAD5523A15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8F7AC6-A5A6-45DD-BC6C-91745C57D6A0}" type="pres">
      <dgm:prSet presAssocID="{D0057880-6902-4984-B3FD-F675773B4681}" presName="spacing" presStyleCnt="0"/>
      <dgm:spPr/>
    </dgm:pt>
    <dgm:pt modelId="{24B98079-9544-4355-BE4C-20DC4A366437}" type="pres">
      <dgm:prSet presAssocID="{9D9FF4EF-BCBE-4D5F-8F4E-1985B6F702D9}" presName="linNode" presStyleCnt="0"/>
      <dgm:spPr/>
    </dgm:pt>
    <dgm:pt modelId="{836062C6-C069-4E0B-8167-1066EC908278}" type="pres">
      <dgm:prSet presAssocID="{9D9FF4EF-BCBE-4D5F-8F4E-1985B6F702D9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66DB24-4C62-4FB2-89A2-FE3FFFCD512E}" type="pres">
      <dgm:prSet presAssocID="{9D9FF4EF-BCBE-4D5F-8F4E-1985B6F702D9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E2EBFB5-AF8C-4A8F-87C2-E45F1EF9B05D}" srcId="{DFC0880F-67CB-477F-8348-B3EAD5523A15}" destId="{E37F8599-7A92-4C16-B32C-F0D2CD254EB1}" srcOrd="1" destOrd="0" parTransId="{9087C4F6-8734-4BFD-9886-0EDA64D5242D}" sibTransId="{66BF6816-0F35-4E7E-90B3-39F6DFA9EAB5}"/>
    <dgm:cxn modelId="{1996F63C-8263-428C-9D43-229D841259E1}" type="presOf" srcId="{E37F8599-7A92-4C16-B32C-F0D2CD254EB1}" destId="{669AEEB2-6F5D-4282-BDBE-D9AB6BE5539C}" srcOrd="0" destOrd="1" presId="urn:microsoft.com/office/officeart/2005/8/layout/vList6"/>
    <dgm:cxn modelId="{3590A500-EC1B-4234-81DF-21ACB5121638}" srcId="{DFC0880F-67CB-477F-8348-B3EAD5523A15}" destId="{DADC0D61-D702-4A9A-A1EF-8947CA66B5B6}" srcOrd="0" destOrd="0" parTransId="{EF9E36FE-493A-47E3-9C06-381114D9FA14}" sibTransId="{43038959-46C3-4723-B7D7-C618AA746EAA}"/>
    <dgm:cxn modelId="{C77A39DE-6385-41AB-8135-85DFECC1A981}" type="presOf" srcId="{CF923BAA-E4F9-49E5-9674-D6572085EA49}" destId="{EE66DB24-4C62-4FB2-89A2-FE3FFFCD512E}" srcOrd="0" destOrd="0" presId="urn:microsoft.com/office/officeart/2005/8/layout/vList6"/>
    <dgm:cxn modelId="{5E732702-43C3-4F24-9ABD-5EEFE88877AE}" srcId="{8337B342-045A-44EF-BD32-A46AB6FB379D}" destId="{9D9FF4EF-BCBE-4D5F-8F4E-1985B6F702D9}" srcOrd="1" destOrd="0" parTransId="{78DAC9B1-D27D-4A6A-B684-1112EA502F84}" sibTransId="{A7CCC96B-F0F1-448D-BD50-FCBFCD1732D5}"/>
    <dgm:cxn modelId="{7351A73D-20CE-4F3B-9143-693F14BC200E}" type="presOf" srcId="{DADC0D61-D702-4A9A-A1EF-8947CA66B5B6}" destId="{669AEEB2-6F5D-4282-BDBE-D9AB6BE5539C}" srcOrd="0" destOrd="0" presId="urn:microsoft.com/office/officeart/2005/8/layout/vList6"/>
    <dgm:cxn modelId="{246062C6-33FF-4BAD-8E26-72E2214A4D79}" srcId="{9D9FF4EF-BCBE-4D5F-8F4E-1985B6F702D9}" destId="{CF923BAA-E4F9-49E5-9674-D6572085EA49}" srcOrd="0" destOrd="0" parTransId="{910BE677-88DF-42AE-BCB4-5A15BFFB5B1D}" sibTransId="{57347994-800F-478E-8EFB-51B559AA253C}"/>
    <dgm:cxn modelId="{BA05A8E7-F23F-4084-87B1-82BC5B278B36}" srcId="{8337B342-045A-44EF-BD32-A46AB6FB379D}" destId="{DFC0880F-67CB-477F-8348-B3EAD5523A15}" srcOrd="0" destOrd="0" parTransId="{0277B5B2-76FC-4A44-BC08-446BEB16CB7C}" sibTransId="{D0057880-6902-4984-B3FD-F675773B4681}"/>
    <dgm:cxn modelId="{80D6A45C-8F64-44FA-8501-6D78523A8BC0}" type="presOf" srcId="{8337B342-045A-44EF-BD32-A46AB6FB379D}" destId="{BEE5BC6A-A188-4B08-ADDD-DDECF1AD1331}" srcOrd="0" destOrd="0" presId="urn:microsoft.com/office/officeart/2005/8/layout/vList6"/>
    <dgm:cxn modelId="{1135F5F7-194F-4348-BDCB-D8636F719262}" type="presOf" srcId="{DFC0880F-67CB-477F-8348-B3EAD5523A15}" destId="{4D9DA3E8-7D0C-4CE6-8D1D-751DF792B70B}" srcOrd="0" destOrd="0" presId="urn:microsoft.com/office/officeart/2005/8/layout/vList6"/>
    <dgm:cxn modelId="{1358930A-6CFC-4D3D-9657-2548CE4F65F2}" type="presOf" srcId="{9D9FF4EF-BCBE-4D5F-8F4E-1985B6F702D9}" destId="{836062C6-C069-4E0B-8167-1066EC908278}" srcOrd="0" destOrd="0" presId="urn:microsoft.com/office/officeart/2005/8/layout/vList6"/>
    <dgm:cxn modelId="{CCA4E365-429A-4514-ADE5-8A53842410BD}" type="presParOf" srcId="{BEE5BC6A-A188-4B08-ADDD-DDECF1AD1331}" destId="{4E8258FB-288B-40CD-B923-485ADE08B1E3}" srcOrd="0" destOrd="0" presId="urn:microsoft.com/office/officeart/2005/8/layout/vList6"/>
    <dgm:cxn modelId="{CBBB70BD-8B10-4784-86A8-27859D04771F}" type="presParOf" srcId="{4E8258FB-288B-40CD-B923-485ADE08B1E3}" destId="{4D9DA3E8-7D0C-4CE6-8D1D-751DF792B70B}" srcOrd="0" destOrd="0" presId="urn:microsoft.com/office/officeart/2005/8/layout/vList6"/>
    <dgm:cxn modelId="{4F01B2A6-4099-46D7-A935-89655BEEAAA0}" type="presParOf" srcId="{4E8258FB-288B-40CD-B923-485ADE08B1E3}" destId="{669AEEB2-6F5D-4282-BDBE-D9AB6BE5539C}" srcOrd="1" destOrd="0" presId="urn:microsoft.com/office/officeart/2005/8/layout/vList6"/>
    <dgm:cxn modelId="{862ACA7C-72E8-4C36-9024-A8EB2F2A742D}" type="presParOf" srcId="{BEE5BC6A-A188-4B08-ADDD-DDECF1AD1331}" destId="{2A8F7AC6-A5A6-45DD-BC6C-91745C57D6A0}" srcOrd="1" destOrd="0" presId="urn:microsoft.com/office/officeart/2005/8/layout/vList6"/>
    <dgm:cxn modelId="{0F17B92A-BC40-4105-8FB0-07314BDBFD3B}" type="presParOf" srcId="{BEE5BC6A-A188-4B08-ADDD-DDECF1AD1331}" destId="{24B98079-9544-4355-BE4C-20DC4A366437}" srcOrd="2" destOrd="0" presId="urn:microsoft.com/office/officeart/2005/8/layout/vList6"/>
    <dgm:cxn modelId="{F720E47D-5260-4F04-AA39-5EF8FCB43C08}" type="presParOf" srcId="{24B98079-9544-4355-BE4C-20DC4A366437}" destId="{836062C6-C069-4E0B-8167-1066EC908278}" srcOrd="0" destOrd="0" presId="urn:microsoft.com/office/officeart/2005/8/layout/vList6"/>
    <dgm:cxn modelId="{A0C1C5EE-8C51-462A-88AE-B8667032ED24}" type="presParOf" srcId="{24B98079-9544-4355-BE4C-20DC4A366437}" destId="{EE66DB24-4C62-4FB2-89A2-FE3FFFCD512E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BD81A043-2022-414C-A5EC-D0E1E25A4BC7}" type="doc">
      <dgm:prSet loTypeId="urn:microsoft.com/office/officeart/2005/8/layout/hierarchy3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4323A26-618E-4A78-93A9-B86790BC5110}">
      <dgm:prSet phldrT="[Текст]" custT="1"/>
      <dgm:spPr/>
      <dgm:t>
        <a:bodyPr/>
        <a:lstStyle/>
        <a:p>
          <a:r>
            <a: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Библиотеки</a:t>
          </a:r>
          <a:endParaRPr lang="ru-RU" sz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40424047-97AB-40AC-90D6-706939159B3E}" type="parTrans" cxnId="{C6331815-CE39-4666-878A-721E7097DD30}">
      <dgm:prSet/>
      <dgm:spPr/>
      <dgm:t>
        <a:bodyPr/>
        <a:lstStyle/>
        <a:p>
          <a:endParaRPr lang="ru-RU"/>
        </a:p>
      </dgm:t>
    </dgm:pt>
    <dgm:pt modelId="{5647F55E-D1B9-45A2-9A50-E30E59730DDE}" type="sibTrans" cxnId="{C6331815-CE39-4666-878A-721E7097DD30}">
      <dgm:prSet/>
      <dgm:spPr/>
      <dgm:t>
        <a:bodyPr/>
        <a:lstStyle/>
        <a:p>
          <a:endParaRPr lang="ru-RU"/>
        </a:p>
      </dgm:t>
    </dgm:pt>
    <dgm:pt modelId="{EF3E3559-94CC-461E-8ABE-97D949CB6B08}">
      <dgm:prSet phldrT="[Текст]"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1 учреждение                       с 5 филиалами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12290F72-7FA4-403D-94C8-6B45847A4D46}" type="parTrans" cxnId="{45B224D8-5078-4677-ADDD-8E101DB06E7F}">
      <dgm:prSet/>
      <dgm:spPr/>
      <dgm:t>
        <a:bodyPr/>
        <a:lstStyle/>
        <a:p>
          <a:endParaRPr lang="ru-RU"/>
        </a:p>
      </dgm:t>
    </dgm:pt>
    <dgm:pt modelId="{6E52C54F-A408-4556-95EC-EAFE92DC1B0C}" type="sibTrans" cxnId="{45B224D8-5078-4677-ADDD-8E101DB06E7F}">
      <dgm:prSet/>
      <dgm:spPr/>
      <dgm:t>
        <a:bodyPr/>
        <a:lstStyle/>
        <a:p>
          <a:endParaRPr lang="ru-RU"/>
        </a:p>
      </dgm:t>
    </dgm:pt>
    <dgm:pt modelId="{56371346-B0CB-47F7-909A-9BF00611D468}">
      <dgm:prSet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63 штатных единиц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B3EEBB64-F8EA-4617-BDBB-F6837841D668}" type="parTrans" cxnId="{C736356C-F2CA-4868-B89E-976EF16BA517}">
      <dgm:prSet/>
      <dgm:spPr/>
      <dgm:t>
        <a:bodyPr/>
        <a:lstStyle/>
        <a:p>
          <a:endParaRPr lang="ru-RU"/>
        </a:p>
      </dgm:t>
    </dgm:pt>
    <dgm:pt modelId="{5A5F0435-58A4-44F1-AA77-9448FB603A55}" type="sibTrans" cxnId="{C736356C-F2CA-4868-B89E-976EF16BA517}">
      <dgm:prSet/>
      <dgm:spPr/>
      <dgm:t>
        <a:bodyPr/>
        <a:lstStyle/>
        <a:p>
          <a:endParaRPr lang="ru-RU"/>
        </a:p>
      </dgm:t>
    </dgm:pt>
    <dgm:pt modelId="{37E69F74-CAF7-4869-95B2-317E1A24F9C8}" type="pres">
      <dgm:prSet presAssocID="{BD81A043-2022-414C-A5EC-D0E1E25A4BC7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21200D7-D1E0-4FE9-9D5D-FD08614FD7F8}" type="pres">
      <dgm:prSet presAssocID="{14323A26-618E-4A78-93A9-B86790BC5110}" presName="root" presStyleCnt="0"/>
      <dgm:spPr/>
    </dgm:pt>
    <dgm:pt modelId="{0C9C86F8-9919-4BBE-95D0-8F2D237B3929}" type="pres">
      <dgm:prSet presAssocID="{14323A26-618E-4A78-93A9-B86790BC5110}" presName="rootComposite" presStyleCnt="0"/>
      <dgm:spPr/>
    </dgm:pt>
    <dgm:pt modelId="{61D15BCB-374D-4359-A684-5FE97F9709AB}" type="pres">
      <dgm:prSet presAssocID="{14323A26-618E-4A78-93A9-B86790BC5110}" presName="rootText" presStyleLbl="node1" presStyleIdx="0" presStyleCnt="1"/>
      <dgm:spPr/>
      <dgm:t>
        <a:bodyPr/>
        <a:lstStyle/>
        <a:p>
          <a:endParaRPr lang="ru-RU"/>
        </a:p>
      </dgm:t>
    </dgm:pt>
    <dgm:pt modelId="{61A54608-E766-4C7A-B324-CE7B06847590}" type="pres">
      <dgm:prSet presAssocID="{14323A26-618E-4A78-93A9-B86790BC5110}" presName="rootConnector" presStyleLbl="node1" presStyleIdx="0" presStyleCnt="1"/>
      <dgm:spPr/>
      <dgm:t>
        <a:bodyPr/>
        <a:lstStyle/>
        <a:p>
          <a:endParaRPr lang="ru-RU"/>
        </a:p>
      </dgm:t>
    </dgm:pt>
    <dgm:pt modelId="{D53084FB-C7EE-42E0-96F1-6E0B08BF0CE0}" type="pres">
      <dgm:prSet presAssocID="{14323A26-618E-4A78-93A9-B86790BC5110}" presName="childShape" presStyleCnt="0"/>
      <dgm:spPr/>
    </dgm:pt>
    <dgm:pt modelId="{8CEFE055-018D-40C7-A499-50D66EF85611}" type="pres">
      <dgm:prSet presAssocID="{12290F72-7FA4-403D-94C8-6B45847A4D46}" presName="Name13" presStyleLbl="parChTrans1D2" presStyleIdx="0" presStyleCnt="2"/>
      <dgm:spPr/>
      <dgm:t>
        <a:bodyPr/>
        <a:lstStyle/>
        <a:p>
          <a:endParaRPr lang="ru-RU"/>
        </a:p>
      </dgm:t>
    </dgm:pt>
    <dgm:pt modelId="{88B32807-9DAF-4F62-BB1F-A7D0D8BA0A10}" type="pres">
      <dgm:prSet presAssocID="{EF3E3559-94CC-461E-8ABE-97D949CB6B08}" presName="childText" presStyleLbl="bgAcc1" presStyleIdx="0" presStyleCnt="2" custScaleY="617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66F638-48A1-4C37-8F38-1D3E51A60C22}" type="pres">
      <dgm:prSet presAssocID="{B3EEBB64-F8EA-4617-BDBB-F6837841D668}" presName="Name13" presStyleLbl="parChTrans1D2" presStyleIdx="1" presStyleCnt="2"/>
      <dgm:spPr/>
      <dgm:t>
        <a:bodyPr/>
        <a:lstStyle/>
        <a:p>
          <a:endParaRPr lang="ru-RU"/>
        </a:p>
      </dgm:t>
    </dgm:pt>
    <dgm:pt modelId="{79E72187-E33E-4E7A-BBE7-42CA8DE33F0E}" type="pres">
      <dgm:prSet presAssocID="{56371346-B0CB-47F7-909A-9BF00611D468}" presName="childText" presStyleLbl="bgAcc1" presStyleIdx="1" presStyleCnt="2" custScaleY="755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736356C-F2CA-4868-B89E-976EF16BA517}" srcId="{14323A26-618E-4A78-93A9-B86790BC5110}" destId="{56371346-B0CB-47F7-909A-9BF00611D468}" srcOrd="1" destOrd="0" parTransId="{B3EEBB64-F8EA-4617-BDBB-F6837841D668}" sibTransId="{5A5F0435-58A4-44F1-AA77-9448FB603A55}"/>
    <dgm:cxn modelId="{A5F415AD-0CCC-4B2E-B3BC-F33A8F7DDF49}" type="presOf" srcId="{14323A26-618E-4A78-93A9-B86790BC5110}" destId="{61D15BCB-374D-4359-A684-5FE97F9709AB}" srcOrd="0" destOrd="0" presId="urn:microsoft.com/office/officeart/2005/8/layout/hierarchy3"/>
    <dgm:cxn modelId="{45B224D8-5078-4677-ADDD-8E101DB06E7F}" srcId="{14323A26-618E-4A78-93A9-B86790BC5110}" destId="{EF3E3559-94CC-461E-8ABE-97D949CB6B08}" srcOrd="0" destOrd="0" parTransId="{12290F72-7FA4-403D-94C8-6B45847A4D46}" sibTransId="{6E52C54F-A408-4556-95EC-EAFE92DC1B0C}"/>
    <dgm:cxn modelId="{C6331815-CE39-4666-878A-721E7097DD30}" srcId="{BD81A043-2022-414C-A5EC-D0E1E25A4BC7}" destId="{14323A26-618E-4A78-93A9-B86790BC5110}" srcOrd="0" destOrd="0" parTransId="{40424047-97AB-40AC-90D6-706939159B3E}" sibTransId="{5647F55E-D1B9-45A2-9A50-E30E59730DDE}"/>
    <dgm:cxn modelId="{E78AC544-2BAD-41A0-B600-78AF971320A5}" type="presOf" srcId="{B3EEBB64-F8EA-4617-BDBB-F6837841D668}" destId="{1A66F638-48A1-4C37-8F38-1D3E51A60C22}" srcOrd="0" destOrd="0" presId="urn:microsoft.com/office/officeart/2005/8/layout/hierarchy3"/>
    <dgm:cxn modelId="{B636DAB8-3B81-4912-9643-0B04CF208761}" type="presOf" srcId="{EF3E3559-94CC-461E-8ABE-97D949CB6B08}" destId="{88B32807-9DAF-4F62-BB1F-A7D0D8BA0A10}" srcOrd="0" destOrd="0" presId="urn:microsoft.com/office/officeart/2005/8/layout/hierarchy3"/>
    <dgm:cxn modelId="{D079A343-1335-47D6-8884-816AC851451C}" type="presOf" srcId="{14323A26-618E-4A78-93A9-B86790BC5110}" destId="{61A54608-E766-4C7A-B324-CE7B06847590}" srcOrd="1" destOrd="0" presId="urn:microsoft.com/office/officeart/2005/8/layout/hierarchy3"/>
    <dgm:cxn modelId="{D1D45B02-9626-426B-A3EF-5CCFED55612A}" type="presOf" srcId="{56371346-B0CB-47F7-909A-9BF00611D468}" destId="{79E72187-E33E-4E7A-BBE7-42CA8DE33F0E}" srcOrd="0" destOrd="0" presId="urn:microsoft.com/office/officeart/2005/8/layout/hierarchy3"/>
    <dgm:cxn modelId="{A1E80CA3-2FA4-4F78-BDC3-30E6E195A463}" type="presOf" srcId="{BD81A043-2022-414C-A5EC-D0E1E25A4BC7}" destId="{37E69F74-CAF7-4869-95B2-317E1A24F9C8}" srcOrd="0" destOrd="0" presId="urn:microsoft.com/office/officeart/2005/8/layout/hierarchy3"/>
    <dgm:cxn modelId="{25E1885D-4EC3-47F5-96AB-42CBDD673941}" type="presOf" srcId="{12290F72-7FA4-403D-94C8-6B45847A4D46}" destId="{8CEFE055-018D-40C7-A499-50D66EF85611}" srcOrd="0" destOrd="0" presId="urn:microsoft.com/office/officeart/2005/8/layout/hierarchy3"/>
    <dgm:cxn modelId="{A1ACE007-F25D-45DC-BF74-1FEF3D39E626}" type="presParOf" srcId="{37E69F74-CAF7-4869-95B2-317E1A24F9C8}" destId="{521200D7-D1E0-4FE9-9D5D-FD08614FD7F8}" srcOrd="0" destOrd="0" presId="urn:microsoft.com/office/officeart/2005/8/layout/hierarchy3"/>
    <dgm:cxn modelId="{1CB31358-62D3-4A45-94AC-1D1189274BF6}" type="presParOf" srcId="{521200D7-D1E0-4FE9-9D5D-FD08614FD7F8}" destId="{0C9C86F8-9919-4BBE-95D0-8F2D237B3929}" srcOrd="0" destOrd="0" presId="urn:microsoft.com/office/officeart/2005/8/layout/hierarchy3"/>
    <dgm:cxn modelId="{A94DA77B-F919-4199-8757-CEDF7A74601F}" type="presParOf" srcId="{0C9C86F8-9919-4BBE-95D0-8F2D237B3929}" destId="{61D15BCB-374D-4359-A684-5FE97F9709AB}" srcOrd="0" destOrd="0" presId="urn:microsoft.com/office/officeart/2005/8/layout/hierarchy3"/>
    <dgm:cxn modelId="{6EAE0EC3-CC12-4E50-8663-86FEE433F2E7}" type="presParOf" srcId="{0C9C86F8-9919-4BBE-95D0-8F2D237B3929}" destId="{61A54608-E766-4C7A-B324-CE7B06847590}" srcOrd="1" destOrd="0" presId="urn:microsoft.com/office/officeart/2005/8/layout/hierarchy3"/>
    <dgm:cxn modelId="{01AE7E67-6146-49DD-B842-AB2D9565C90B}" type="presParOf" srcId="{521200D7-D1E0-4FE9-9D5D-FD08614FD7F8}" destId="{D53084FB-C7EE-42E0-96F1-6E0B08BF0CE0}" srcOrd="1" destOrd="0" presId="urn:microsoft.com/office/officeart/2005/8/layout/hierarchy3"/>
    <dgm:cxn modelId="{238C8E96-7261-464E-ADC6-9D67FC338E9A}" type="presParOf" srcId="{D53084FB-C7EE-42E0-96F1-6E0B08BF0CE0}" destId="{8CEFE055-018D-40C7-A499-50D66EF85611}" srcOrd="0" destOrd="0" presId="urn:microsoft.com/office/officeart/2005/8/layout/hierarchy3"/>
    <dgm:cxn modelId="{8EFE1437-DAA0-48B0-AB34-ED83E49C9CC0}" type="presParOf" srcId="{D53084FB-C7EE-42E0-96F1-6E0B08BF0CE0}" destId="{88B32807-9DAF-4F62-BB1F-A7D0D8BA0A10}" srcOrd="1" destOrd="0" presId="urn:microsoft.com/office/officeart/2005/8/layout/hierarchy3"/>
    <dgm:cxn modelId="{540122D6-C01B-48B5-B429-2AFCC2EE8C14}" type="presParOf" srcId="{D53084FB-C7EE-42E0-96F1-6E0B08BF0CE0}" destId="{1A66F638-48A1-4C37-8F38-1D3E51A60C22}" srcOrd="2" destOrd="0" presId="urn:microsoft.com/office/officeart/2005/8/layout/hierarchy3"/>
    <dgm:cxn modelId="{6DFDDDEA-11C7-4D34-9C16-5D5ED7A89BC4}" type="presParOf" srcId="{D53084FB-C7EE-42E0-96F1-6E0B08BF0CE0}" destId="{79E72187-E33E-4E7A-BBE7-42CA8DE33F0E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27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8337B342-045A-44EF-BD32-A46AB6FB379D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FC0880F-67CB-477F-8348-B3EAD5523A15}">
      <dgm:prSet phldrT="[Текст]" custT="1"/>
      <dgm:spPr/>
      <dgm:t>
        <a:bodyPr/>
        <a:lstStyle/>
        <a:p>
          <a:r>
            <a: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Расходы  на решение общегосударственных вопросов – </a:t>
          </a:r>
        </a:p>
        <a:p>
          <a:r>
            <a: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3 050,5 тыс. рублей</a:t>
          </a:r>
          <a:endParaRPr lang="ru-RU" sz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0277B5B2-76FC-4A44-BC08-446BEB16CB7C}" type="parTrans" cxnId="{BA05A8E7-F23F-4084-87B1-82BC5B278B36}">
      <dgm:prSet/>
      <dgm:spPr/>
      <dgm:t>
        <a:bodyPr/>
        <a:lstStyle/>
        <a:p>
          <a:endParaRPr lang="ru-RU"/>
        </a:p>
      </dgm:t>
    </dgm:pt>
    <dgm:pt modelId="{D0057880-6902-4984-B3FD-F675773B4681}" type="sibTrans" cxnId="{BA05A8E7-F23F-4084-87B1-82BC5B278B36}">
      <dgm:prSet/>
      <dgm:spPr/>
      <dgm:t>
        <a:bodyPr/>
        <a:lstStyle/>
        <a:p>
          <a:endParaRPr lang="ru-RU"/>
        </a:p>
      </dgm:t>
    </dgm:pt>
    <dgm:pt modelId="{DADC0D61-D702-4A9A-A1EF-8947CA66B5B6}">
      <dgm:prSet phldrT="[Текст]" custT="1"/>
      <dgm:spPr>
        <a:solidFill>
          <a:schemeClr val="accent4">
            <a:lumMod val="60000"/>
            <a:lumOff val="40000"/>
            <a:alpha val="90000"/>
          </a:schemeClr>
        </a:solidFill>
      </dgm:spPr>
      <dgm:t>
        <a:bodyPr anchor="ctr"/>
        <a:lstStyle/>
        <a:p>
          <a:r>
            <a:rPr lang="ru-RU" sz="1100" baseline="0" dirty="0" smtClean="0">
              <a:latin typeface="Times New Roman" pitchFamily="18" charset="0"/>
              <a:cs typeface="Times New Roman" pitchFamily="18" charset="0"/>
            </a:rPr>
            <a:t>Экспертиза проектной документации – 335,5 тыс. рублей</a:t>
          </a:r>
          <a:endParaRPr lang="ru-RU" sz="1100" baseline="0" dirty="0">
            <a:latin typeface="Times New Roman" pitchFamily="18" charset="0"/>
            <a:cs typeface="Times New Roman" pitchFamily="18" charset="0"/>
          </a:endParaRPr>
        </a:p>
      </dgm:t>
    </dgm:pt>
    <dgm:pt modelId="{EF9E36FE-493A-47E3-9C06-381114D9FA14}" type="parTrans" cxnId="{3590A500-EC1B-4234-81DF-21ACB5121638}">
      <dgm:prSet/>
      <dgm:spPr/>
      <dgm:t>
        <a:bodyPr/>
        <a:lstStyle/>
        <a:p>
          <a:endParaRPr lang="ru-RU"/>
        </a:p>
      </dgm:t>
    </dgm:pt>
    <dgm:pt modelId="{43038959-46C3-4723-B7D7-C618AA746EAA}" type="sibTrans" cxnId="{3590A500-EC1B-4234-81DF-21ACB5121638}">
      <dgm:prSet/>
      <dgm:spPr/>
      <dgm:t>
        <a:bodyPr/>
        <a:lstStyle/>
        <a:p>
          <a:endParaRPr lang="ru-RU"/>
        </a:p>
      </dgm:t>
    </dgm:pt>
    <dgm:pt modelId="{0E4B3C05-2B76-4B9B-AEAD-9BB1DE6B7F25}">
      <dgm:prSet custT="1"/>
      <dgm:spPr/>
      <dgm:t>
        <a:bodyPr/>
        <a:lstStyle/>
        <a:p>
          <a:pPr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Расходы в области национальной экономики – 27 343,4 тыс. рублей</a:t>
          </a:r>
          <a:endParaRPr lang="ru-RU" sz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3AFC1551-2DE3-4635-88BD-61163171E0DC}" type="parTrans" cxnId="{DC583CEC-5C39-4968-8118-E367FEE1F86D}">
      <dgm:prSet/>
      <dgm:spPr/>
      <dgm:t>
        <a:bodyPr/>
        <a:lstStyle/>
        <a:p>
          <a:endParaRPr lang="ru-RU"/>
        </a:p>
      </dgm:t>
    </dgm:pt>
    <dgm:pt modelId="{35F4206F-991E-42B6-89B5-18973C1ABF27}" type="sibTrans" cxnId="{DC583CEC-5C39-4968-8118-E367FEE1F86D}">
      <dgm:prSet/>
      <dgm:spPr/>
      <dgm:t>
        <a:bodyPr/>
        <a:lstStyle/>
        <a:p>
          <a:endParaRPr lang="ru-RU"/>
        </a:p>
      </dgm:t>
    </dgm:pt>
    <dgm:pt modelId="{4E12E133-B0AF-4AD3-AA2C-59CE9347884A}">
      <dgm:prSet custT="1"/>
      <dgm:spPr/>
      <dgm:t>
        <a:bodyPr/>
        <a:lstStyle/>
        <a:p>
          <a:r>
            <a: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Расходы в области жилищно-коммунального хозяйства –  237 040,2 тыс. рублей</a:t>
          </a:r>
          <a:endParaRPr lang="ru-RU" sz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711EACDC-0BE4-4EFA-A698-67C2718E630D}" type="parTrans" cxnId="{9E54C229-3FDF-434A-BD05-6C8C9FBD4B02}">
      <dgm:prSet/>
      <dgm:spPr/>
      <dgm:t>
        <a:bodyPr/>
        <a:lstStyle/>
        <a:p>
          <a:endParaRPr lang="ru-RU"/>
        </a:p>
      </dgm:t>
    </dgm:pt>
    <dgm:pt modelId="{9B1BA082-F52F-442A-81AB-711B4BD999E0}" type="sibTrans" cxnId="{9E54C229-3FDF-434A-BD05-6C8C9FBD4B02}">
      <dgm:prSet/>
      <dgm:spPr/>
      <dgm:t>
        <a:bodyPr/>
        <a:lstStyle/>
        <a:p>
          <a:endParaRPr lang="ru-RU"/>
        </a:p>
      </dgm:t>
    </dgm:pt>
    <dgm:pt modelId="{7958B11B-3F1D-437B-A2FA-0DF291089612}">
      <dgm:prSet custT="1"/>
      <dgm:spPr>
        <a:solidFill>
          <a:schemeClr val="accent4">
            <a:lumMod val="60000"/>
            <a:lumOff val="40000"/>
            <a:alpha val="90000"/>
          </a:schemeClr>
        </a:solidFill>
      </dgm:spPr>
      <dgm:t>
        <a:bodyPr anchor="ctr"/>
        <a:lstStyle/>
        <a:p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Предоставление льготного проезда на </a:t>
          </a:r>
          <a:r>
            <a:rPr lang="ru-RU" sz="1100" dirty="0" err="1" smtClean="0">
              <a:latin typeface="Times New Roman" pitchFamily="18" charset="0"/>
              <a:cs typeface="Times New Roman" pitchFamily="18" charset="0"/>
            </a:rPr>
            <a:t>соц-знач</a:t>
          </a:r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. маршрутах -  4962,0 тыс. рублей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dgm:t>
    </dgm:pt>
    <dgm:pt modelId="{E8535DF2-B548-43D5-BDBF-49371D042BC9}" type="parTrans" cxnId="{AED6EAC5-BE0A-4BCB-B89A-7D8C7AB7FFF6}">
      <dgm:prSet/>
      <dgm:spPr/>
      <dgm:t>
        <a:bodyPr/>
        <a:lstStyle/>
        <a:p>
          <a:endParaRPr lang="ru-RU"/>
        </a:p>
      </dgm:t>
    </dgm:pt>
    <dgm:pt modelId="{5B4E67BE-76EA-45A6-AA3C-7A221AA4E806}" type="sibTrans" cxnId="{AED6EAC5-BE0A-4BCB-B89A-7D8C7AB7FFF6}">
      <dgm:prSet/>
      <dgm:spPr/>
      <dgm:t>
        <a:bodyPr/>
        <a:lstStyle/>
        <a:p>
          <a:endParaRPr lang="ru-RU"/>
        </a:p>
      </dgm:t>
    </dgm:pt>
    <dgm:pt modelId="{EBFABE64-8251-4C73-AE3A-AF872EE25282}">
      <dgm:prSet custT="1"/>
      <dgm:spPr>
        <a:solidFill>
          <a:schemeClr val="accent4">
            <a:lumMod val="60000"/>
            <a:lumOff val="40000"/>
            <a:alpha val="90000"/>
          </a:schemeClr>
        </a:solidFill>
      </dgm:spPr>
      <dgm:t>
        <a:bodyPr anchor="ctr"/>
        <a:lstStyle/>
        <a:p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Жилищное хозяйство – 44607,3 тыс. рублей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dgm:t>
    </dgm:pt>
    <dgm:pt modelId="{DB66C710-0DF1-4CDF-9371-DF2C52A664BF}" type="parTrans" cxnId="{73EFBC3F-0CBB-4309-901D-D54F898B4856}">
      <dgm:prSet/>
      <dgm:spPr/>
      <dgm:t>
        <a:bodyPr/>
        <a:lstStyle/>
        <a:p>
          <a:endParaRPr lang="ru-RU"/>
        </a:p>
      </dgm:t>
    </dgm:pt>
    <dgm:pt modelId="{438A78D9-2C88-4809-A176-082061381368}" type="sibTrans" cxnId="{73EFBC3F-0CBB-4309-901D-D54F898B4856}">
      <dgm:prSet/>
      <dgm:spPr/>
      <dgm:t>
        <a:bodyPr/>
        <a:lstStyle/>
        <a:p>
          <a:endParaRPr lang="ru-RU"/>
        </a:p>
      </dgm:t>
    </dgm:pt>
    <dgm:pt modelId="{C1EF2BA6-9752-4EDB-A4F9-2B0DC2100641}">
      <dgm:prSet custT="1"/>
      <dgm:spPr/>
      <dgm:t>
        <a:bodyPr/>
        <a:lstStyle/>
        <a:p>
          <a:r>
            <a: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Расходы в области  национальной безопасности и правоохранительной деятельности – 165,0  тыс. рублей</a:t>
          </a:r>
          <a:endParaRPr lang="ru-RU" sz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2079DEBA-1652-41D3-BE3F-BD9CBF5159D1}" type="parTrans" cxnId="{1E30CD8E-3B29-4101-8211-1D008D812B44}">
      <dgm:prSet/>
      <dgm:spPr/>
      <dgm:t>
        <a:bodyPr/>
        <a:lstStyle/>
        <a:p>
          <a:endParaRPr lang="ru-RU"/>
        </a:p>
      </dgm:t>
    </dgm:pt>
    <dgm:pt modelId="{8C73601C-C7FC-40C8-841C-3D3AA7923698}" type="sibTrans" cxnId="{1E30CD8E-3B29-4101-8211-1D008D812B44}">
      <dgm:prSet/>
      <dgm:spPr/>
      <dgm:t>
        <a:bodyPr/>
        <a:lstStyle/>
        <a:p>
          <a:endParaRPr lang="ru-RU"/>
        </a:p>
      </dgm:t>
    </dgm:pt>
    <dgm:pt modelId="{8F462D00-10F9-4EA6-B8E9-21D3341DAFD2}">
      <dgm:prSet custT="1"/>
      <dgm:spPr>
        <a:solidFill>
          <a:schemeClr val="accent4">
            <a:lumMod val="60000"/>
            <a:lumOff val="40000"/>
            <a:alpha val="90000"/>
          </a:schemeClr>
        </a:solidFill>
      </dgm:spPr>
      <dgm:t>
        <a:bodyPr anchor="ctr"/>
        <a:lstStyle/>
        <a:p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Защита населения и территории от чрезвычайных ситуаций –  25,0 тыс. рублей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dgm:t>
    </dgm:pt>
    <dgm:pt modelId="{DE0DDAB5-F7C8-4C50-8EE5-451D7121E8B9}" type="parTrans" cxnId="{EFD7921D-C8A2-4745-A416-A2359B32937C}">
      <dgm:prSet/>
      <dgm:spPr/>
      <dgm:t>
        <a:bodyPr/>
        <a:lstStyle/>
        <a:p>
          <a:endParaRPr lang="ru-RU"/>
        </a:p>
      </dgm:t>
    </dgm:pt>
    <dgm:pt modelId="{587CA177-FE6F-4623-AC46-245146894CCB}" type="sibTrans" cxnId="{EFD7921D-C8A2-4745-A416-A2359B32937C}">
      <dgm:prSet/>
      <dgm:spPr/>
      <dgm:t>
        <a:bodyPr/>
        <a:lstStyle/>
        <a:p>
          <a:endParaRPr lang="ru-RU"/>
        </a:p>
      </dgm:t>
    </dgm:pt>
    <dgm:pt modelId="{FE2A3D24-1E04-4515-A484-CA3934ED520A}">
      <dgm:prSet custT="1"/>
      <dgm:spPr/>
      <dgm:t>
        <a:bodyPr/>
        <a:lstStyle/>
        <a:p>
          <a:r>
            <a: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Расходы в области охраны окружающей среды – 420,8 тыс. рублей</a:t>
          </a:r>
          <a:endParaRPr lang="ru-RU" sz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2383E1D-ABE2-46DF-A26F-52CBE638E3E2}" type="parTrans" cxnId="{BDB5622C-C191-42EC-BB42-CD0E5140B139}">
      <dgm:prSet/>
      <dgm:spPr/>
      <dgm:t>
        <a:bodyPr/>
        <a:lstStyle/>
        <a:p>
          <a:endParaRPr lang="ru-RU"/>
        </a:p>
      </dgm:t>
    </dgm:pt>
    <dgm:pt modelId="{19E40E41-0FBC-4907-8CB3-FEACF580D3D9}" type="sibTrans" cxnId="{BDB5622C-C191-42EC-BB42-CD0E5140B139}">
      <dgm:prSet/>
      <dgm:spPr/>
      <dgm:t>
        <a:bodyPr/>
        <a:lstStyle/>
        <a:p>
          <a:endParaRPr lang="ru-RU"/>
        </a:p>
      </dgm:t>
    </dgm:pt>
    <dgm:pt modelId="{B9D0EAC7-0F21-44E0-B1E6-5A50C5614CAC}">
      <dgm:prSet custT="1"/>
      <dgm:spPr/>
      <dgm:t>
        <a:bodyPr/>
        <a:lstStyle/>
        <a:p>
          <a:r>
            <a: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Расходы в области социальной политики– 837,4  тыс. рублей</a:t>
          </a:r>
          <a:endParaRPr lang="ru-RU" sz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5641A86-6651-49A9-8BD5-0A07610F1488}" type="parTrans" cxnId="{B9151BC9-F883-4318-8474-8FAC6221BDB9}">
      <dgm:prSet/>
      <dgm:spPr/>
      <dgm:t>
        <a:bodyPr/>
        <a:lstStyle/>
        <a:p>
          <a:endParaRPr lang="ru-RU"/>
        </a:p>
      </dgm:t>
    </dgm:pt>
    <dgm:pt modelId="{FFBC9499-4546-4836-A69F-633A5ABCB1FA}" type="sibTrans" cxnId="{B9151BC9-F883-4318-8474-8FAC6221BDB9}">
      <dgm:prSet/>
      <dgm:spPr/>
      <dgm:t>
        <a:bodyPr/>
        <a:lstStyle/>
        <a:p>
          <a:endParaRPr lang="ru-RU"/>
        </a:p>
      </dgm:t>
    </dgm:pt>
    <dgm:pt modelId="{F04F46DF-5A41-4017-8922-6243FDFA8107}">
      <dgm:prSet phldrT="[Текст]" custT="1"/>
      <dgm:spPr>
        <a:solidFill>
          <a:schemeClr val="accent4">
            <a:lumMod val="60000"/>
            <a:lumOff val="40000"/>
            <a:alpha val="90000"/>
          </a:schemeClr>
        </a:solidFill>
      </dgm:spPr>
      <dgm:t>
        <a:bodyPr anchor="ctr"/>
        <a:lstStyle/>
        <a:p>
          <a:r>
            <a:rPr lang="ru-RU" sz="1100" baseline="0" dirty="0" smtClean="0">
              <a:latin typeface="Times New Roman" pitchFamily="18" charset="0"/>
              <a:cs typeface="Times New Roman" pitchFamily="18" charset="0"/>
            </a:rPr>
            <a:t>Инвентаризация бесхозных сетей – 270,0 тыс. рублей</a:t>
          </a:r>
          <a:endParaRPr lang="ru-RU" sz="1100" baseline="0" dirty="0">
            <a:latin typeface="Times New Roman" pitchFamily="18" charset="0"/>
            <a:cs typeface="Times New Roman" pitchFamily="18" charset="0"/>
          </a:endParaRPr>
        </a:p>
      </dgm:t>
    </dgm:pt>
    <dgm:pt modelId="{2310601B-B48F-4EB2-9D4B-C3D7371AA034}" type="parTrans" cxnId="{81BFAA06-1E5B-42AA-A3C5-2529E607766C}">
      <dgm:prSet/>
      <dgm:spPr/>
      <dgm:t>
        <a:bodyPr/>
        <a:lstStyle/>
        <a:p>
          <a:endParaRPr lang="ru-RU"/>
        </a:p>
      </dgm:t>
    </dgm:pt>
    <dgm:pt modelId="{967963A8-9907-4C04-BFE3-3D03B58321F0}" type="sibTrans" cxnId="{81BFAA06-1E5B-42AA-A3C5-2529E607766C}">
      <dgm:prSet/>
      <dgm:spPr/>
      <dgm:t>
        <a:bodyPr/>
        <a:lstStyle/>
        <a:p>
          <a:endParaRPr lang="ru-RU"/>
        </a:p>
      </dgm:t>
    </dgm:pt>
    <dgm:pt modelId="{EA8A3D7A-4007-4C69-A710-E32C8FD4C6AD}">
      <dgm:prSet phldrT="[Текст]" custT="1"/>
      <dgm:spPr>
        <a:solidFill>
          <a:schemeClr val="accent4">
            <a:lumMod val="60000"/>
            <a:lumOff val="40000"/>
            <a:alpha val="90000"/>
          </a:schemeClr>
        </a:solidFill>
      </dgm:spPr>
      <dgm:t>
        <a:bodyPr anchor="ctr"/>
        <a:lstStyle/>
        <a:p>
          <a:r>
            <a:rPr lang="ru-RU" sz="1100" baseline="0" dirty="0" smtClean="0">
              <a:latin typeface="Times New Roman" pitchFamily="18" charset="0"/>
              <a:cs typeface="Times New Roman" pitchFamily="18" charset="0"/>
            </a:rPr>
            <a:t>Расходы на выполнение функции наймодателя– 288,2 тыс. рублей</a:t>
          </a:r>
          <a:endParaRPr lang="ru-RU" sz="1100" baseline="0" dirty="0">
            <a:latin typeface="Times New Roman" pitchFamily="18" charset="0"/>
            <a:cs typeface="Times New Roman" pitchFamily="18" charset="0"/>
          </a:endParaRPr>
        </a:p>
      </dgm:t>
    </dgm:pt>
    <dgm:pt modelId="{5F1DA1C8-042D-43CE-9B56-625F85BCAEE3}" type="parTrans" cxnId="{C4877F55-B115-4AB8-89B1-0C01A4E95F3B}">
      <dgm:prSet/>
      <dgm:spPr/>
      <dgm:t>
        <a:bodyPr/>
        <a:lstStyle/>
        <a:p>
          <a:endParaRPr lang="ru-RU"/>
        </a:p>
      </dgm:t>
    </dgm:pt>
    <dgm:pt modelId="{6E3A00B3-2ACC-4599-8A1F-A1EA41C4C6F9}" type="sibTrans" cxnId="{C4877F55-B115-4AB8-89B1-0C01A4E95F3B}">
      <dgm:prSet/>
      <dgm:spPr/>
      <dgm:t>
        <a:bodyPr/>
        <a:lstStyle/>
        <a:p>
          <a:endParaRPr lang="ru-RU"/>
        </a:p>
      </dgm:t>
    </dgm:pt>
    <dgm:pt modelId="{6E925A97-969D-4111-97EB-E8791E96184E}">
      <dgm:prSet phldrT="[Текст]" custT="1"/>
      <dgm:spPr>
        <a:solidFill>
          <a:schemeClr val="accent4">
            <a:lumMod val="60000"/>
            <a:lumOff val="40000"/>
            <a:alpha val="90000"/>
          </a:schemeClr>
        </a:solidFill>
      </dgm:spPr>
      <dgm:t>
        <a:bodyPr anchor="ctr"/>
        <a:lstStyle/>
        <a:p>
          <a:r>
            <a:rPr lang="ru-RU" sz="1100" baseline="0" dirty="0" smtClean="0">
              <a:latin typeface="Times New Roman" pitchFamily="18" charset="0"/>
              <a:cs typeface="Times New Roman" pitchFamily="18" charset="0"/>
            </a:rPr>
            <a:t>Оценка недвижимости, признание прав и регулирование отношений по </a:t>
          </a:r>
          <a:r>
            <a:rPr lang="ru-RU" sz="1100" baseline="0" dirty="0" err="1" smtClean="0">
              <a:latin typeface="Times New Roman" pitchFamily="18" charset="0"/>
              <a:cs typeface="Times New Roman" pitchFamily="18" charset="0"/>
            </a:rPr>
            <a:t>гос.и</a:t>
          </a:r>
          <a:r>
            <a:rPr lang="ru-RU" sz="11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baseline="0" dirty="0" err="1" smtClean="0">
              <a:latin typeface="Times New Roman" pitchFamily="18" charset="0"/>
              <a:cs typeface="Times New Roman" pitchFamily="18" charset="0"/>
            </a:rPr>
            <a:t>мун.собствен</a:t>
          </a:r>
          <a:r>
            <a:rPr lang="ru-RU" sz="1100" baseline="0" dirty="0" smtClean="0">
              <a:latin typeface="Times New Roman" pitchFamily="18" charset="0"/>
              <a:cs typeface="Times New Roman" pitchFamily="18" charset="0"/>
            </a:rPr>
            <a:t>.-  2 156,8 тыс. рублей </a:t>
          </a:r>
          <a:endParaRPr lang="ru-RU" sz="1100" baseline="0" dirty="0">
            <a:latin typeface="Times New Roman" pitchFamily="18" charset="0"/>
            <a:cs typeface="Times New Roman" pitchFamily="18" charset="0"/>
          </a:endParaRPr>
        </a:p>
      </dgm:t>
    </dgm:pt>
    <dgm:pt modelId="{68DADBD1-2514-4386-BB0C-459BB573F4D5}" type="parTrans" cxnId="{5344E30E-B0D0-49E7-8C38-AFF5965241E2}">
      <dgm:prSet/>
      <dgm:spPr/>
      <dgm:t>
        <a:bodyPr/>
        <a:lstStyle/>
        <a:p>
          <a:endParaRPr lang="ru-RU"/>
        </a:p>
      </dgm:t>
    </dgm:pt>
    <dgm:pt modelId="{4BF03320-34E8-430F-B1F8-48FD05AEBD8A}" type="sibTrans" cxnId="{5344E30E-B0D0-49E7-8C38-AFF5965241E2}">
      <dgm:prSet/>
      <dgm:spPr/>
      <dgm:t>
        <a:bodyPr/>
        <a:lstStyle/>
        <a:p>
          <a:endParaRPr lang="ru-RU"/>
        </a:p>
      </dgm:t>
    </dgm:pt>
    <dgm:pt modelId="{23BA6C9A-94D5-4F4C-976C-2EABA631AD3F}">
      <dgm:prSet custT="1"/>
      <dgm:spPr>
        <a:solidFill>
          <a:schemeClr val="accent4">
            <a:lumMod val="60000"/>
            <a:lumOff val="40000"/>
            <a:alpha val="90000"/>
          </a:schemeClr>
        </a:solidFill>
      </dgm:spPr>
      <dgm:t>
        <a:bodyPr anchor="ctr"/>
        <a:lstStyle/>
        <a:p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Предоставление льготного проезда обучающимся -  1255,5 тыс. рублей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dgm:t>
    </dgm:pt>
    <dgm:pt modelId="{26421860-089B-4AE9-8D6B-79CBEC295210}" type="parTrans" cxnId="{71A38B6E-3141-445F-A7B1-9CEF44A3062C}">
      <dgm:prSet/>
      <dgm:spPr/>
      <dgm:t>
        <a:bodyPr/>
        <a:lstStyle/>
        <a:p>
          <a:endParaRPr lang="ru-RU"/>
        </a:p>
      </dgm:t>
    </dgm:pt>
    <dgm:pt modelId="{D56ABC38-A172-4DC2-8C02-EBE7691061D3}" type="sibTrans" cxnId="{71A38B6E-3141-445F-A7B1-9CEF44A3062C}">
      <dgm:prSet/>
      <dgm:spPr/>
      <dgm:t>
        <a:bodyPr/>
        <a:lstStyle/>
        <a:p>
          <a:endParaRPr lang="ru-RU"/>
        </a:p>
      </dgm:t>
    </dgm:pt>
    <dgm:pt modelId="{B7EC92DB-D5AD-4D0F-A6DE-4E2E971FAA9C}">
      <dgm:prSet custT="1"/>
      <dgm:spPr/>
      <dgm:t>
        <a:bodyPr anchor="ctr"/>
        <a:lstStyle/>
        <a:p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Коммунальное хозяйство – 16369,2 тыс. рублей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dgm:t>
    </dgm:pt>
    <dgm:pt modelId="{C747FA5A-F04C-4F19-8A3F-029C0D547CA5}" type="parTrans" cxnId="{51716AA0-73F6-406F-9C4F-F3F7853BC228}">
      <dgm:prSet/>
      <dgm:spPr/>
      <dgm:t>
        <a:bodyPr/>
        <a:lstStyle/>
        <a:p>
          <a:endParaRPr lang="ru-RU"/>
        </a:p>
      </dgm:t>
    </dgm:pt>
    <dgm:pt modelId="{40C84142-14F2-4243-96EE-56700A0C9515}" type="sibTrans" cxnId="{51716AA0-73F6-406F-9C4F-F3F7853BC228}">
      <dgm:prSet/>
      <dgm:spPr/>
      <dgm:t>
        <a:bodyPr/>
        <a:lstStyle/>
        <a:p>
          <a:endParaRPr lang="ru-RU"/>
        </a:p>
      </dgm:t>
    </dgm:pt>
    <dgm:pt modelId="{9DEEEBC0-53A3-4BBD-89FB-A73BE8B99225}">
      <dgm:prSet custT="1"/>
      <dgm:spPr/>
      <dgm:t>
        <a:bodyPr anchor="ctr"/>
        <a:lstStyle/>
        <a:p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Благоустройство – 146643,1 тыс. рублей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dgm:t>
    </dgm:pt>
    <dgm:pt modelId="{F7CF0A8B-325A-4303-BFD6-65ED4623AF09}" type="parTrans" cxnId="{626C9D5A-26D8-4F47-B0A1-591C5D01AB13}">
      <dgm:prSet/>
      <dgm:spPr/>
      <dgm:t>
        <a:bodyPr/>
        <a:lstStyle/>
        <a:p>
          <a:endParaRPr lang="ru-RU"/>
        </a:p>
      </dgm:t>
    </dgm:pt>
    <dgm:pt modelId="{F23EAD2F-C94B-45B2-9229-E4B5152000DC}" type="sibTrans" cxnId="{626C9D5A-26D8-4F47-B0A1-591C5D01AB13}">
      <dgm:prSet/>
      <dgm:spPr/>
      <dgm:t>
        <a:bodyPr/>
        <a:lstStyle/>
        <a:p>
          <a:endParaRPr lang="ru-RU"/>
        </a:p>
      </dgm:t>
    </dgm:pt>
    <dgm:pt modelId="{6ADA70BE-5774-4288-B0FF-0613B01326EF}">
      <dgm:prSet custT="1"/>
      <dgm:spPr/>
      <dgm:t>
        <a:bodyPr anchor="ctr"/>
        <a:lstStyle/>
        <a:p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Другие вопросы в области жилищно-коммунального хозяйства – 29420,6 тыс. рублей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dgm:t>
    </dgm:pt>
    <dgm:pt modelId="{45F9ED3E-40C4-4A9D-872C-AE58866F8816}" type="parTrans" cxnId="{06209B4B-505D-45C4-9424-8834F5922679}">
      <dgm:prSet/>
      <dgm:spPr/>
      <dgm:t>
        <a:bodyPr/>
        <a:lstStyle/>
        <a:p>
          <a:endParaRPr lang="ru-RU"/>
        </a:p>
      </dgm:t>
    </dgm:pt>
    <dgm:pt modelId="{ED6950AD-DE68-4D09-8EC2-A49C0334A9DD}" type="sibTrans" cxnId="{06209B4B-505D-45C4-9424-8834F5922679}">
      <dgm:prSet/>
      <dgm:spPr/>
      <dgm:t>
        <a:bodyPr/>
        <a:lstStyle/>
        <a:p>
          <a:endParaRPr lang="ru-RU"/>
        </a:p>
      </dgm:t>
    </dgm:pt>
    <dgm:pt modelId="{234F4711-B520-4268-935D-98046D3F3606}">
      <dgm:prSet custT="1"/>
      <dgm:spPr>
        <a:solidFill>
          <a:schemeClr val="accent4">
            <a:lumMod val="60000"/>
            <a:lumOff val="40000"/>
            <a:alpha val="90000"/>
          </a:schemeClr>
        </a:solidFill>
      </dgm:spPr>
      <dgm:t>
        <a:bodyPr anchor="ctr"/>
        <a:lstStyle/>
        <a:p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ДЦП «Охрана окружающей среды МО» на 2012-2013 годы – 420,8 тыс. рублей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dgm:t>
    </dgm:pt>
    <dgm:pt modelId="{0EFBEDE8-932C-49FB-8B23-39D9302B75FE}" type="parTrans" cxnId="{11285AC5-FD01-46AF-B448-F972223869B0}">
      <dgm:prSet/>
      <dgm:spPr/>
      <dgm:t>
        <a:bodyPr/>
        <a:lstStyle/>
        <a:p>
          <a:endParaRPr lang="ru-RU"/>
        </a:p>
      </dgm:t>
    </dgm:pt>
    <dgm:pt modelId="{A6DEE46C-938A-4DB2-B3C7-038E355DC6E0}" type="sibTrans" cxnId="{11285AC5-FD01-46AF-B448-F972223869B0}">
      <dgm:prSet/>
      <dgm:spPr/>
      <dgm:t>
        <a:bodyPr/>
        <a:lstStyle/>
        <a:p>
          <a:endParaRPr lang="ru-RU"/>
        </a:p>
      </dgm:t>
    </dgm:pt>
    <dgm:pt modelId="{F709EBD1-547A-4E3E-B698-35E961D5EED7}">
      <dgm:prSet custT="1"/>
      <dgm:spPr>
        <a:solidFill>
          <a:schemeClr val="accent4">
            <a:lumMod val="60000"/>
            <a:lumOff val="40000"/>
            <a:alpha val="90000"/>
          </a:schemeClr>
        </a:solidFill>
      </dgm:spPr>
      <dgm:t>
        <a:bodyPr anchor="ctr"/>
        <a:lstStyle/>
        <a:p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Субвенция на проведение текущего ремонта жилых помещений для детей-сирот – 837,4 тыс. рублей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dgm:t>
    </dgm:pt>
    <dgm:pt modelId="{F5B31D89-4867-4EBD-B1F4-E7BA0A4706C6}" type="parTrans" cxnId="{72F32AF3-404A-4474-AD6E-C0F1BFA8552F}">
      <dgm:prSet/>
      <dgm:spPr/>
      <dgm:t>
        <a:bodyPr/>
        <a:lstStyle/>
        <a:p>
          <a:endParaRPr lang="ru-RU"/>
        </a:p>
      </dgm:t>
    </dgm:pt>
    <dgm:pt modelId="{B388F3B3-647F-422C-A011-CCC87E470007}" type="sibTrans" cxnId="{72F32AF3-404A-4474-AD6E-C0F1BFA8552F}">
      <dgm:prSet/>
      <dgm:spPr/>
      <dgm:t>
        <a:bodyPr/>
        <a:lstStyle/>
        <a:p>
          <a:endParaRPr lang="ru-RU"/>
        </a:p>
      </dgm:t>
    </dgm:pt>
    <dgm:pt modelId="{397576EA-7C6F-4BB0-8756-044B614F5698}">
      <dgm:prSet custT="1"/>
      <dgm:spPr>
        <a:solidFill>
          <a:schemeClr val="accent4">
            <a:lumMod val="60000"/>
            <a:lumOff val="40000"/>
            <a:alpha val="90000"/>
          </a:schemeClr>
        </a:solidFill>
      </dgm:spPr>
      <dgm:t>
        <a:bodyPr anchor="ctr"/>
        <a:lstStyle/>
        <a:p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Субсидия перевозчикам на частичное возмещение затрат – 224,6 тыс. рублей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dgm:t>
    </dgm:pt>
    <dgm:pt modelId="{8BBA4097-99FA-42FB-A1CF-CB816CF0CC5C}" type="parTrans" cxnId="{4C60C2C2-0749-4BEB-9B0A-BE9693E0371D}">
      <dgm:prSet/>
      <dgm:spPr/>
      <dgm:t>
        <a:bodyPr/>
        <a:lstStyle/>
        <a:p>
          <a:endParaRPr lang="ru-RU"/>
        </a:p>
      </dgm:t>
    </dgm:pt>
    <dgm:pt modelId="{C926EFD0-3B7D-40FD-A9C3-904E6F866BA5}" type="sibTrans" cxnId="{4C60C2C2-0749-4BEB-9B0A-BE9693E0371D}">
      <dgm:prSet/>
      <dgm:spPr/>
      <dgm:t>
        <a:bodyPr/>
        <a:lstStyle/>
        <a:p>
          <a:endParaRPr lang="ru-RU"/>
        </a:p>
      </dgm:t>
    </dgm:pt>
    <dgm:pt modelId="{5103EC71-4779-4C9D-A47B-A34468516344}">
      <dgm:prSet custT="1"/>
      <dgm:spPr>
        <a:solidFill>
          <a:schemeClr val="accent4">
            <a:lumMod val="60000"/>
            <a:lumOff val="40000"/>
            <a:alpha val="90000"/>
          </a:schemeClr>
        </a:solidFill>
      </dgm:spPr>
      <dgm:t>
        <a:bodyPr anchor="ctr"/>
        <a:lstStyle/>
        <a:p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Дорожное хоз-во (дорожные фонды) – 20901,3 тыс. рублей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dgm:t>
    </dgm:pt>
    <dgm:pt modelId="{149597F4-2646-48FA-BF74-1554F9AB806C}" type="parTrans" cxnId="{AA1E0ACB-CF6D-437E-99BB-BA184F46AFC3}">
      <dgm:prSet/>
      <dgm:spPr/>
      <dgm:t>
        <a:bodyPr/>
        <a:lstStyle/>
        <a:p>
          <a:endParaRPr lang="ru-RU"/>
        </a:p>
      </dgm:t>
    </dgm:pt>
    <dgm:pt modelId="{721EF8B7-14C4-457E-844C-C568A8105909}" type="sibTrans" cxnId="{AA1E0ACB-CF6D-437E-99BB-BA184F46AFC3}">
      <dgm:prSet/>
      <dgm:spPr/>
      <dgm:t>
        <a:bodyPr/>
        <a:lstStyle/>
        <a:p>
          <a:endParaRPr lang="ru-RU"/>
        </a:p>
      </dgm:t>
    </dgm:pt>
    <dgm:pt modelId="{0292AD45-100D-4573-9BC8-FE6BD2336503}">
      <dgm:prSet custT="1"/>
      <dgm:spPr>
        <a:solidFill>
          <a:schemeClr val="accent4">
            <a:lumMod val="60000"/>
            <a:lumOff val="40000"/>
            <a:alpha val="90000"/>
          </a:schemeClr>
        </a:solidFill>
      </dgm:spPr>
      <dgm:t>
        <a:bodyPr anchor="ctr"/>
        <a:lstStyle/>
        <a:p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ДЦП «Профилактика правонарушений» – 140,0 тыс. рублей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dgm:t>
    </dgm:pt>
    <dgm:pt modelId="{343C122B-FA60-493F-BDFD-6E6EA281E561}" type="parTrans" cxnId="{783A2AD2-983B-455F-BED8-10F78CB7C927}">
      <dgm:prSet/>
      <dgm:spPr/>
      <dgm:t>
        <a:bodyPr/>
        <a:lstStyle/>
        <a:p>
          <a:endParaRPr lang="ru-RU"/>
        </a:p>
      </dgm:t>
    </dgm:pt>
    <dgm:pt modelId="{496821FB-F236-498A-B041-0D1803602A60}" type="sibTrans" cxnId="{783A2AD2-983B-455F-BED8-10F78CB7C927}">
      <dgm:prSet/>
      <dgm:spPr/>
      <dgm:t>
        <a:bodyPr/>
        <a:lstStyle/>
        <a:p>
          <a:endParaRPr lang="ru-RU"/>
        </a:p>
      </dgm:t>
    </dgm:pt>
    <dgm:pt modelId="{BEE5BC6A-A188-4B08-ADDD-DDECF1AD1331}" type="pres">
      <dgm:prSet presAssocID="{8337B342-045A-44EF-BD32-A46AB6FB379D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4E8258FB-288B-40CD-B923-485ADE08B1E3}" type="pres">
      <dgm:prSet presAssocID="{DFC0880F-67CB-477F-8348-B3EAD5523A15}" presName="linNode" presStyleCnt="0"/>
      <dgm:spPr/>
    </dgm:pt>
    <dgm:pt modelId="{4D9DA3E8-7D0C-4CE6-8D1D-751DF792B70B}" type="pres">
      <dgm:prSet presAssocID="{DFC0880F-67CB-477F-8348-B3EAD5523A15}" presName="parentShp" presStyleLbl="node1" presStyleIdx="0" presStyleCnt="6" custScaleX="90584" custScaleY="175391" custLinFactNeighborX="-153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9AEEB2-6F5D-4282-BDBE-D9AB6BE5539C}" type="pres">
      <dgm:prSet presAssocID="{DFC0880F-67CB-477F-8348-B3EAD5523A15}" presName="childShp" presStyleLbl="bgAccFollowNode1" presStyleIdx="0" presStyleCnt="6" custScaleX="112718" custScaleY="351218" custLinFactNeighborX="119" custLinFactNeighborY="-83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8F7AC6-A5A6-45DD-BC6C-91745C57D6A0}" type="pres">
      <dgm:prSet presAssocID="{D0057880-6902-4984-B3FD-F675773B4681}" presName="spacing" presStyleCnt="0"/>
      <dgm:spPr/>
    </dgm:pt>
    <dgm:pt modelId="{945595C7-38CD-4AAF-A52F-522D1C676C60}" type="pres">
      <dgm:prSet presAssocID="{0E4B3C05-2B76-4B9B-AEAD-9BB1DE6B7F25}" presName="linNode" presStyleCnt="0"/>
      <dgm:spPr/>
    </dgm:pt>
    <dgm:pt modelId="{8E606D62-2008-407A-83D7-CE802E1FABA1}" type="pres">
      <dgm:prSet presAssocID="{0E4B3C05-2B76-4B9B-AEAD-9BB1DE6B7F25}" presName="parentShp" presStyleLbl="node1" presStyleIdx="1" presStyleCnt="6" custScaleX="90584" custScaleY="254957" custLinFactNeighborX="-269" custLinFactNeighborY="-737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43CFA4-9749-4934-9B6E-082F2F12975F}" type="pres">
      <dgm:prSet presAssocID="{0E4B3C05-2B76-4B9B-AEAD-9BB1DE6B7F25}" presName="childShp" presStyleLbl="bgAccFollowNode1" presStyleIdx="1" presStyleCnt="6" custScaleX="107916" custScaleY="419307" custLinFactNeighborX="4" custLinFactNeighborY="-371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B5A14C-2E99-4D5F-BF90-D20500135ABB}" type="pres">
      <dgm:prSet presAssocID="{35F4206F-991E-42B6-89B5-18973C1ABF27}" presName="spacing" presStyleCnt="0"/>
      <dgm:spPr/>
    </dgm:pt>
    <dgm:pt modelId="{B6FEC4D0-5F04-4990-900A-2979FD1FD78F}" type="pres">
      <dgm:prSet presAssocID="{C1EF2BA6-9752-4EDB-A4F9-2B0DC2100641}" presName="linNode" presStyleCnt="0"/>
      <dgm:spPr/>
    </dgm:pt>
    <dgm:pt modelId="{B6C05584-CDBD-425A-A742-6211A10C9BFF}" type="pres">
      <dgm:prSet presAssocID="{C1EF2BA6-9752-4EDB-A4F9-2B0DC2100641}" presName="parentShp" presStyleLbl="node1" presStyleIdx="2" presStyleCnt="6" custScaleX="88505" custScaleY="255460" custLinFactNeighborX="-3750" custLinFactNeighborY="-525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5FAFE5-24D6-4BFF-842C-CA099364564C}" type="pres">
      <dgm:prSet presAssocID="{C1EF2BA6-9752-4EDB-A4F9-2B0DC2100641}" presName="childShp" presStyleLbl="bgAccFollowNode1" presStyleIdx="2" presStyleCnt="6" custScaleY="222290" custLinFactNeighborX="-4159" custLinFactNeighborY="-550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76F518-A443-43B7-87A5-2FAC3EBC29DA}" type="pres">
      <dgm:prSet presAssocID="{8C73601C-C7FC-40C8-841C-3D3AA7923698}" presName="spacing" presStyleCnt="0"/>
      <dgm:spPr/>
    </dgm:pt>
    <dgm:pt modelId="{3ABB59E9-3DF2-44B6-BF8F-8CFAE7956003}" type="pres">
      <dgm:prSet presAssocID="{4E12E133-B0AF-4AD3-AA2C-59CE9347884A}" presName="linNode" presStyleCnt="0"/>
      <dgm:spPr/>
    </dgm:pt>
    <dgm:pt modelId="{34D075A2-F7C6-44AC-A2C6-F57C0A36218B}" type="pres">
      <dgm:prSet presAssocID="{4E12E133-B0AF-4AD3-AA2C-59CE9347884A}" presName="parentShp" presStyleLbl="node1" presStyleIdx="3" presStyleCnt="6" custScaleX="90584" custScaleY="273851" custLinFactNeighborX="-125" custLinFactNeighborY="-808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C65C5A-3146-49AC-B2EF-EFB2B4CD7BBA}" type="pres">
      <dgm:prSet presAssocID="{4E12E133-B0AF-4AD3-AA2C-59CE9347884A}" presName="childShp" presStyleLbl="bgAccFollowNode1" presStyleIdx="3" presStyleCnt="6" custScaleX="108958" custScaleY="380638" custLinFactNeighborX="515" custLinFactNeighborY="-805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9094B0-641C-4C1A-B3FC-391EAD52F5AF}" type="pres">
      <dgm:prSet presAssocID="{9B1BA082-F52F-442A-81AB-711B4BD999E0}" presName="spacing" presStyleCnt="0"/>
      <dgm:spPr/>
    </dgm:pt>
    <dgm:pt modelId="{CF624E8B-490A-492D-9F03-FE17A56E5326}" type="pres">
      <dgm:prSet presAssocID="{FE2A3D24-1E04-4515-A484-CA3934ED520A}" presName="linNode" presStyleCnt="0"/>
      <dgm:spPr/>
    </dgm:pt>
    <dgm:pt modelId="{91A9C117-7056-46E9-B33F-9BC8DF19D3C5}" type="pres">
      <dgm:prSet presAssocID="{FE2A3D24-1E04-4515-A484-CA3934ED520A}" presName="parentShp" presStyleLbl="node1" presStyleIdx="4" presStyleCnt="6" custScaleX="88506" custScaleY="204920" custLinFactNeighborX="646" custLinFactNeighborY="-913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D1E085-739F-48C5-B8DC-CC02262713A4}" type="pres">
      <dgm:prSet presAssocID="{FE2A3D24-1E04-4515-A484-CA3934ED520A}" presName="childShp" presStyleLbl="bgAccFollowNode1" presStyleIdx="4" presStyleCnt="6" custScaleX="110717" custScaleY="189242" custLinFactNeighborX="1645" custLinFactNeighborY="-991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0A7A7E-458C-4F9B-8C25-16CD64F1D15B}" type="pres">
      <dgm:prSet presAssocID="{19E40E41-0FBC-4907-8CB3-FEACF580D3D9}" presName="spacing" presStyleCnt="0"/>
      <dgm:spPr/>
    </dgm:pt>
    <dgm:pt modelId="{1053E171-B61C-4D6C-8B83-2BECF166E743}" type="pres">
      <dgm:prSet presAssocID="{B9D0EAC7-0F21-44E0-B1E6-5A50C5614CAC}" presName="linNode" presStyleCnt="0"/>
      <dgm:spPr/>
    </dgm:pt>
    <dgm:pt modelId="{46AD630C-9986-4B26-AB48-75E9AC777437}" type="pres">
      <dgm:prSet presAssocID="{B9D0EAC7-0F21-44E0-B1E6-5A50C5614CAC}" presName="parentShp" presStyleLbl="node1" presStyleIdx="5" presStyleCnt="6" custScaleX="89655" custScaleY="194236" custLinFactNeighborX="679" custLinFactNeighborY="-433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2E9187-4E0F-4866-BF2B-4D4F0E171DCD}" type="pres">
      <dgm:prSet presAssocID="{B9D0EAC7-0F21-44E0-B1E6-5A50C5614CAC}" presName="childShp" presStyleLbl="bgAccFollowNode1" presStyleIdx="5" presStyleCnt="6" custScaleX="112329" custScaleY="226415" custLinFactNeighborX="88" custLinFactNeighborY="-544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A05A8E7-F23F-4084-87B1-82BC5B278B36}" srcId="{8337B342-045A-44EF-BD32-A46AB6FB379D}" destId="{DFC0880F-67CB-477F-8348-B3EAD5523A15}" srcOrd="0" destOrd="0" parTransId="{0277B5B2-76FC-4A44-BC08-446BEB16CB7C}" sibTransId="{D0057880-6902-4984-B3FD-F675773B4681}"/>
    <dgm:cxn modelId="{E9073F85-D042-4166-9146-5AEEB922B4B4}" type="presOf" srcId="{4E12E133-B0AF-4AD3-AA2C-59CE9347884A}" destId="{34D075A2-F7C6-44AC-A2C6-F57C0A36218B}" srcOrd="0" destOrd="0" presId="urn:microsoft.com/office/officeart/2005/8/layout/vList6"/>
    <dgm:cxn modelId="{AED6EAC5-BE0A-4BCB-B89A-7D8C7AB7FFF6}" srcId="{0E4B3C05-2B76-4B9B-AEAD-9BB1DE6B7F25}" destId="{7958B11B-3F1D-437B-A2FA-0DF291089612}" srcOrd="0" destOrd="0" parTransId="{E8535DF2-B548-43D5-BDBF-49371D042BC9}" sibTransId="{5B4E67BE-76EA-45A6-AA3C-7A221AA4E806}"/>
    <dgm:cxn modelId="{626C9D5A-26D8-4F47-B0A1-591C5D01AB13}" srcId="{4E12E133-B0AF-4AD3-AA2C-59CE9347884A}" destId="{9DEEEBC0-53A3-4BBD-89FB-A73BE8B99225}" srcOrd="2" destOrd="0" parTransId="{F7CF0A8B-325A-4303-BFD6-65ED4623AF09}" sibTransId="{F23EAD2F-C94B-45B2-9229-E4B5152000DC}"/>
    <dgm:cxn modelId="{71A38B6E-3141-445F-A7B1-9CEF44A3062C}" srcId="{0E4B3C05-2B76-4B9B-AEAD-9BB1DE6B7F25}" destId="{23BA6C9A-94D5-4F4C-976C-2EABA631AD3F}" srcOrd="1" destOrd="0" parTransId="{26421860-089B-4AE9-8D6B-79CBEC295210}" sibTransId="{D56ABC38-A172-4DC2-8C02-EBE7691061D3}"/>
    <dgm:cxn modelId="{D0D25590-31B6-4553-88F3-6A47B3B4FF0F}" type="presOf" srcId="{6ADA70BE-5774-4288-B0FF-0613B01326EF}" destId="{5CC65C5A-3146-49AC-B2EF-EFB2B4CD7BBA}" srcOrd="0" destOrd="3" presId="urn:microsoft.com/office/officeart/2005/8/layout/vList6"/>
    <dgm:cxn modelId="{AA1E0ACB-CF6D-437E-99BB-BA184F46AFC3}" srcId="{0E4B3C05-2B76-4B9B-AEAD-9BB1DE6B7F25}" destId="{5103EC71-4779-4C9D-A47B-A34468516344}" srcOrd="3" destOrd="0" parTransId="{149597F4-2646-48FA-BF74-1554F9AB806C}" sibTransId="{721EF8B7-14C4-457E-844C-C568A8105909}"/>
    <dgm:cxn modelId="{51716AA0-73F6-406F-9C4F-F3F7853BC228}" srcId="{4E12E133-B0AF-4AD3-AA2C-59CE9347884A}" destId="{B7EC92DB-D5AD-4D0F-A6DE-4E2E971FAA9C}" srcOrd="1" destOrd="0" parTransId="{C747FA5A-F04C-4F19-8A3F-029C0D547CA5}" sibTransId="{40C84142-14F2-4243-96EE-56700A0C9515}"/>
    <dgm:cxn modelId="{9E54C229-3FDF-434A-BD05-6C8C9FBD4B02}" srcId="{8337B342-045A-44EF-BD32-A46AB6FB379D}" destId="{4E12E133-B0AF-4AD3-AA2C-59CE9347884A}" srcOrd="3" destOrd="0" parTransId="{711EACDC-0BE4-4EFA-A698-67C2718E630D}" sibTransId="{9B1BA082-F52F-442A-81AB-711B4BD999E0}"/>
    <dgm:cxn modelId="{6DD57432-7B3F-44D2-AA48-F2179882CDA0}" type="presOf" srcId="{6E925A97-969D-4111-97EB-E8791E96184E}" destId="{669AEEB2-6F5D-4282-BDBE-D9AB6BE5539C}" srcOrd="0" destOrd="3" presId="urn:microsoft.com/office/officeart/2005/8/layout/vList6"/>
    <dgm:cxn modelId="{EFD7921D-C8A2-4745-A416-A2359B32937C}" srcId="{C1EF2BA6-9752-4EDB-A4F9-2B0DC2100641}" destId="{8F462D00-10F9-4EA6-B8E9-21D3341DAFD2}" srcOrd="0" destOrd="0" parTransId="{DE0DDAB5-F7C8-4C50-8EE5-451D7121E8B9}" sibTransId="{587CA177-FE6F-4623-AC46-245146894CCB}"/>
    <dgm:cxn modelId="{5344E30E-B0D0-49E7-8C38-AFF5965241E2}" srcId="{DFC0880F-67CB-477F-8348-B3EAD5523A15}" destId="{6E925A97-969D-4111-97EB-E8791E96184E}" srcOrd="3" destOrd="0" parTransId="{68DADBD1-2514-4386-BB0C-459BB573F4D5}" sibTransId="{4BF03320-34E8-430F-B1F8-48FD05AEBD8A}"/>
    <dgm:cxn modelId="{A5591508-D6F7-4444-BE9C-ACE9FF97E324}" type="presOf" srcId="{8337B342-045A-44EF-BD32-A46AB6FB379D}" destId="{BEE5BC6A-A188-4B08-ADDD-DDECF1AD1331}" srcOrd="0" destOrd="0" presId="urn:microsoft.com/office/officeart/2005/8/layout/vList6"/>
    <dgm:cxn modelId="{64BCF269-7A17-4F45-A1CE-441102A8339B}" type="presOf" srcId="{5103EC71-4779-4C9D-A47B-A34468516344}" destId="{4343CFA4-9749-4934-9B6E-082F2F12975F}" srcOrd="0" destOrd="3" presId="urn:microsoft.com/office/officeart/2005/8/layout/vList6"/>
    <dgm:cxn modelId="{1E30CD8E-3B29-4101-8211-1D008D812B44}" srcId="{8337B342-045A-44EF-BD32-A46AB6FB379D}" destId="{C1EF2BA6-9752-4EDB-A4F9-2B0DC2100641}" srcOrd="2" destOrd="0" parTransId="{2079DEBA-1652-41D3-BE3F-BD9CBF5159D1}" sibTransId="{8C73601C-C7FC-40C8-841C-3D3AA7923698}"/>
    <dgm:cxn modelId="{AF47E9A5-6F40-4AFB-8C03-53EDD1AAB2F6}" type="presOf" srcId="{EBFABE64-8251-4C73-AE3A-AF872EE25282}" destId="{5CC65C5A-3146-49AC-B2EF-EFB2B4CD7BBA}" srcOrd="0" destOrd="0" presId="urn:microsoft.com/office/officeart/2005/8/layout/vList6"/>
    <dgm:cxn modelId="{868A9846-B9C4-460A-9A60-E9959A05F683}" type="presOf" srcId="{F709EBD1-547A-4E3E-B698-35E961D5EED7}" destId="{DB2E9187-4E0F-4866-BF2B-4D4F0E171DCD}" srcOrd="0" destOrd="0" presId="urn:microsoft.com/office/officeart/2005/8/layout/vList6"/>
    <dgm:cxn modelId="{3590A500-EC1B-4234-81DF-21ACB5121638}" srcId="{DFC0880F-67CB-477F-8348-B3EAD5523A15}" destId="{DADC0D61-D702-4A9A-A1EF-8947CA66B5B6}" srcOrd="0" destOrd="0" parTransId="{EF9E36FE-493A-47E3-9C06-381114D9FA14}" sibTransId="{43038959-46C3-4723-B7D7-C618AA746EAA}"/>
    <dgm:cxn modelId="{BDB5622C-C191-42EC-BB42-CD0E5140B139}" srcId="{8337B342-045A-44EF-BD32-A46AB6FB379D}" destId="{FE2A3D24-1E04-4515-A484-CA3934ED520A}" srcOrd="4" destOrd="0" parTransId="{E2383E1D-ABE2-46DF-A26F-52CBE638E3E2}" sibTransId="{19E40E41-0FBC-4907-8CB3-FEACF580D3D9}"/>
    <dgm:cxn modelId="{26B0FF21-8EA8-4F44-998B-8B0C7506BD46}" type="presOf" srcId="{0E4B3C05-2B76-4B9B-AEAD-9BB1DE6B7F25}" destId="{8E606D62-2008-407A-83D7-CE802E1FABA1}" srcOrd="0" destOrd="0" presId="urn:microsoft.com/office/officeart/2005/8/layout/vList6"/>
    <dgm:cxn modelId="{06209B4B-505D-45C4-9424-8834F5922679}" srcId="{4E12E133-B0AF-4AD3-AA2C-59CE9347884A}" destId="{6ADA70BE-5774-4288-B0FF-0613B01326EF}" srcOrd="3" destOrd="0" parTransId="{45F9ED3E-40C4-4A9D-872C-AE58866F8816}" sibTransId="{ED6950AD-DE68-4D09-8EC2-A49C0334A9DD}"/>
    <dgm:cxn modelId="{11285AC5-FD01-46AF-B448-F972223869B0}" srcId="{FE2A3D24-1E04-4515-A484-CA3934ED520A}" destId="{234F4711-B520-4268-935D-98046D3F3606}" srcOrd="0" destOrd="0" parTransId="{0EFBEDE8-932C-49FB-8B23-39D9302B75FE}" sibTransId="{A6DEE46C-938A-4DB2-B3C7-038E355DC6E0}"/>
    <dgm:cxn modelId="{390ED412-E7C5-4F64-B12F-5D51AF1208D0}" type="presOf" srcId="{DADC0D61-D702-4A9A-A1EF-8947CA66B5B6}" destId="{669AEEB2-6F5D-4282-BDBE-D9AB6BE5539C}" srcOrd="0" destOrd="0" presId="urn:microsoft.com/office/officeart/2005/8/layout/vList6"/>
    <dgm:cxn modelId="{09B29DC2-494D-498D-89E2-65491A036880}" type="presOf" srcId="{FE2A3D24-1E04-4515-A484-CA3934ED520A}" destId="{91A9C117-7056-46E9-B33F-9BC8DF19D3C5}" srcOrd="0" destOrd="0" presId="urn:microsoft.com/office/officeart/2005/8/layout/vList6"/>
    <dgm:cxn modelId="{81BFAA06-1E5B-42AA-A3C5-2529E607766C}" srcId="{DFC0880F-67CB-477F-8348-B3EAD5523A15}" destId="{F04F46DF-5A41-4017-8922-6243FDFA8107}" srcOrd="1" destOrd="0" parTransId="{2310601B-B48F-4EB2-9D4B-C3D7371AA034}" sibTransId="{967963A8-9907-4C04-BFE3-3D03B58321F0}"/>
    <dgm:cxn modelId="{72F32AF3-404A-4474-AD6E-C0F1BFA8552F}" srcId="{B9D0EAC7-0F21-44E0-B1E6-5A50C5614CAC}" destId="{F709EBD1-547A-4E3E-B698-35E961D5EED7}" srcOrd="0" destOrd="0" parTransId="{F5B31D89-4867-4EBD-B1F4-E7BA0A4706C6}" sibTransId="{B388F3B3-647F-422C-A011-CCC87E470007}"/>
    <dgm:cxn modelId="{3514D543-E0E0-4303-A11A-259B61BF8DFD}" type="presOf" srcId="{B9D0EAC7-0F21-44E0-B1E6-5A50C5614CAC}" destId="{46AD630C-9986-4B26-AB48-75E9AC777437}" srcOrd="0" destOrd="0" presId="urn:microsoft.com/office/officeart/2005/8/layout/vList6"/>
    <dgm:cxn modelId="{B9151BC9-F883-4318-8474-8FAC6221BDB9}" srcId="{8337B342-045A-44EF-BD32-A46AB6FB379D}" destId="{B9D0EAC7-0F21-44E0-B1E6-5A50C5614CAC}" srcOrd="5" destOrd="0" parTransId="{B5641A86-6651-49A9-8BD5-0A07610F1488}" sibTransId="{FFBC9499-4546-4836-A69F-633A5ABCB1FA}"/>
    <dgm:cxn modelId="{8AF412FD-4A4F-4DDC-A015-B9472AC1F8EA}" type="presOf" srcId="{C1EF2BA6-9752-4EDB-A4F9-2B0DC2100641}" destId="{B6C05584-CDBD-425A-A742-6211A10C9BFF}" srcOrd="0" destOrd="0" presId="urn:microsoft.com/office/officeart/2005/8/layout/vList6"/>
    <dgm:cxn modelId="{9C389060-1378-48E5-85A0-A54A046AB3A7}" type="presOf" srcId="{7958B11B-3F1D-437B-A2FA-0DF291089612}" destId="{4343CFA4-9749-4934-9B6E-082F2F12975F}" srcOrd="0" destOrd="0" presId="urn:microsoft.com/office/officeart/2005/8/layout/vList6"/>
    <dgm:cxn modelId="{52D8AF9A-8BA0-4846-A4FE-50D7835C343F}" type="presOf" srcId="{234F4711-B520-4268-935D-98046D3F3606}" destId="{FED1E085-739F-48C5-B8DC-CC02262713A4}" srcOrd="0" destOrd="0" presId="urn:microsoft.com/office/officeart/2005/8/layout/vList6"/>
    <dgm:cxn modelId="{73EFBC3F-0CBB-4309-901D-D54F898B4856}" srcId="{4E12E133-B0AF-4AD3-AA2C-59CE9347884A}" destId="{EBFABE64-8251-4C73-AE3A-AF872EE25282}" srcOrd="0" destOrd="0" parTransId="{DB66C710-0DF1-4CDF-9371-DF2C52A664BF}" sibTransId="{438A78D9-2C88-4809-A176-082061381368}"/>
    <dgm:cxn modelId="{81FAF78F-928D-4D22-AF02-26184F4D0DB6}" type="presOf" srcId="{B7EC92DB-D5AD-4D0F-A6DE-4E2E971FAA9C}" destId="{5CC65C5A-3146-49AC-B2EF-EFB2B4CD7BBA}" srcOrd="0" destOrd="1" presId="urn:microsoft.com/office/officeart/2005/8/layout/vList6"/>
    <dgm:cxn modelId="{C4877F55-B115-4AB8-89B1-0C01A4E95F3B}" srcId="{DFC0880F-67CB-477F-8348-B3EAD5523A15}" destId="{EA8A3D7A-4007-4C69-A710-E32C8FD4C6AD}" srcOrd="2" destOrd="0" parTransId="{5F1DA1C8-042D-43CE-9B56-625F85BCAEE3}" sibTransId="{6E3A00B3-2ACC-4599-8A1F-A1EA41C4C6F9}"/>
    <dgm:cxn modelId="{4C60C2C2-0749-4BEB-9B0A-BE9693E0371D}" srcId="{0E4B3C05-2B76-4B9B-AEAD-9BB1DE6B7F25}" destId="{397576EA-7C6F-4BB0-8756-044B614F5698}" srcOrd="2" destOrd="0" parTransId="{8BBA4097-99FA-42FB-A1CF-CB816CF0CC5C}" sibTransId="{C926EFD0-3B7D-40FD-A9C3-904E6F866BA5}"/>
    <dgm:cxn modelId="{23D58F5B-FB8E-47A4-B658-8F15DA9FB4B9}" type="presOf" srcId="{23BA6C9A-94D5-4F4C-976C-2EABA631AD3F}" destId="{4343CFA4-9749-4934-9B6E-082F2F12975F}" srcOrd="0" destOrd="1" presId="urn:microsoft.com/office/officeart/2005/8/layout/vList6"/>
    <dgm:cxn modelId="{6BFFF341-7D7C-433A-AF55-90825D76B83A}" type="presOf" srcId="{EA8A3D7A-4007-4C69-A710-E32C8FD4C6AD}" destId="{669AEEB2-6F5D-4282-BDBE-D9AB6BE5539C}" srcOrd="0" destOrd="2" presId="urn:microsoft.com/office/officeart/2005/8/layout/vList6"/>
    <dgm:cxn modelId="{6E58CB84-8575-49CB-B39B-D9513E5222A2}" type="presOf" srcId="{8F462D00-10F9-4EA6-B8E9-21D3341DAFD2}" destId="{A45FAFE5-24D6-4BFF-842C-CA099364564C}" srcOrd="0" destOrd="0" presId="urn:microsoft.com/office/officeart/2005/8/layout/vList6"/>
    <dgm:cxn modelId="{0691D37E-4924-4280-BEE7-22B7DDF2D7AD}" type="presOf" srcId="{9DEEEBC0-53A3-4BBD-89FB-A73BE8B99225}" destId="{5CC65C5A-3146-49AC-B2EF-EFB2B4CD7BBA}" srcOrd="0" destOrd="2" presId="urn:microsoft.com/office/officeart/2005/8/layout/vList6"/>
    <dgm:cxn modelId="{5E56CD03-A97C-4D9F-AF8B-BF287BC12C0A}" type="presOf" srcId="{F04F46DF-5A41-4017-8922-6243FDFA8107}" destId="{669AEEB2-6F5D-4282-BDBE-D9AB6BE5539C}" srcOrd="0" destOrd="1" presId="urn:microsoft.com/office/officeart/2005/8/layout/vList6"/>
    <dgm:cxn modelId="{D4C4A83E-AC05-472C-A414-468302C141AE}" type="presOf" srcId="{397576EA-7C6F-4BB0-8756-044B614F5698}" destId="{4343CFA4-9749-4934-9B6E-082F2F12975F}" srcOrd="0" destOrd="2" presId="urn:microsoft.com/office/officeart/2005/8/layout/vList6"/>
    <dgm:cxn modelId="{C85EE2F9-66C1-4A74-AF2B-F876167FB1A4}" type="presOf" srcId="{DFC0880F-67CB-477F-8348-B3EAD5523A15}" destId="{4D9DA3E8-7D0C-4CE6-8D1D-751DF792B70B}" srcOrd="0" destOrd="0" presId="urn:microsoft.com/office/officeart/2005/8/layout/vList6"/>
    <dgm:cxn modelId="{8E143002-9F91-4C51-8AF3-8CC4904B73C9}" type="presOf" srcId="{0292AD45-100D-4573-9BC8-FE6BD2336503}" destId="{A45FAFE5-24D6-4BFF-842C-CA099364564C}" srcOrd="0" destOrd="1" presId="urn:microsoft.com/office/officeart/2005/8/layout/vList6"/>
    <dgm:cxn modelId="{783A2AD2-983B-455F-BED8-10F78CB7C927}" srcId="{C1EF2BA6-9752-4EDB-A4F9-2B0DC2100641}" destId="{0292AD45-100D-4573-9BC8-FE6BD2336503}" srcOrd="1" destOrd="0" parTransId="{343C122B-FA60-493F-BDFD-6E6EA281E561}" sibTransId="{496821FB-F236-498A-B041-0D1803602A60}"/>
    <dgm:cxn modelId="{DC583CEC-5C39-4968-8118-E367FEE1F86D}" srcId="{8337B342-045A-44EF-BD32-A46AB6FB379D}" destId="{0E4B3C05-2B76-4B9B-AEAD-9BB1DE6B7F25}" srcOrd="1" destOrd="0" parTransId="{3AFC1551-2DE3-4635-88BD-61163171E0DC}" sibTransId="{35F4206F-991E-42B6-89B5-18973C1ABF27}"/>
    <dgm:cxn modelId="{EFB2B4EC-E6F2-4BE7-BAFD-E1ADA23C3F26}" type="presParOf" srcId="{BEE5BC6A-A188-4B08-ADDD-DDECF1AD1331}" destId="{4E8258FB-288B-40CD-B923-485ADE08B1E3}" srcOrd="0" destOrd="0" presId="urn:microsoft.com/office/officeart/2005/8/layout/vList6"/>
    <dgm:cxn modelId="{CC94E2FE-150A-4452-911B-B28412B4A902}" type="presParOf" srcId="{4E8258FB-288B-40CD-B923-485ADE08B1E3}" destId="{4D9DA3E8-7D0C-4CE6-8D1D-751DF792B70B}" srcOrd="0" destOrd="0" presId="urn:microsoft.com/office/officeart/2005/8/layout/vList6"/>
    <dgm:cxn modelId="{AF93769C-81A0-4ACA-9B2C-B4D5A70D0211}" type="presParOf" srcId="{4E8258FB-288B-40CD-B923-485ADE08B1E3}" destId="{669AEEB2-6F5D-4282-BDBE-D9AB6BE5539C}" srcOrd="1" destOrd="0" presId="urn:microsoft.com/office/officeart/2005/8/layout/vList6"/>
    <dgm:cxn modelId="{BC779897-79A8-4CAE-91A7-50E51B37A85C}" type="presParOf" srcId="{BEE5BC6A-A188-4B08-ADDD-DDECF1AD1331}" destId="{2A8F7AC6-A5A6-45DD-BC6C-91745C57D6A0}" srcOrd="1" destOrd="0" presId="urn:microsoft.com/office/officeart/2005/8/layout/vList6"/>
    <dgm:cxn modelId="{E2B97115-C39C-4FF0-81BA-A44835847D64}" type="presParOf" srcId="{BEE5BC6A-A188-4B08-ADDD-DDECF1AD1331}" destId="{945595C7-38CD-4AAF-A52F-522D1C676C60}" srcOrd="2" destOrd="0" presId="urn:microsoft.com/office/officeart/2005/8/layout/vList6"/>
    <dgm:cxn modelId="{2F8ABC3D-68B9-4FA2-B444-CFE0D6F1B21C}" type="presParOf" srcId="{945595C7-38CD-4AAF-A52F-522D1C676C60}" destId="{8E606D62-2008-407A-83D7-CE802E1FABA1}" srcOrd="0" destOrd="0" presId="urn:microsoft.com/office/officeart/2005/8/layout/vList6"/>
    <dgm:cxn modelId="{AB87E53A-42FE-461C-8BEE-44E12E6E1B70}" type="presParOf" srcId="{945595C7-38CD-4AAF-A52F-522D1C676C60}" destId="{4343CFA4-9749-4934-9B6E-082F2F12975F}" srcOrd="1" destOrd="0" presId="urn:microsoft.com/office/officeart/2005/8/layout/vList6"/>
    <dgm:cxn modelId="{43B8B174-E39F-4336-8B77-B4B7A95B17E0}" type="presParOf" srcId="{BEE5BC6A-A188-4B08-ADDD-DDECF1AD1331}" destId="{C1B5A14C-2E99-4D5F-BF90-D20500135ABB}" srcOrd="3" destOrd="0" presId="urn:microsoft.com/office/officeart/2005/8/layout/vList6"/>
    <dgm:cxn modelId="{E238C784-6248-4BC0-91F0-97D245438B1D}" type="presParOf" srcId="{BEE5BC6A-A188-4B08-ADDD-DDECF1AD1331}" destId="{B6FEC4D0-5F04-4990-900A-2979FD1FD78F}" srcOrd="4" destOrd="0" presId="urn:microsoft.com/office/officeart/2005/8/layout/vList6"/>
    <dgm:cxn modelId="{328FD3D3-1D75-4AE8-880F-45ABDD8A7935}" type="presParOf" srcId="{B6FEC4D0-5F04-4990-900A-2979FD1FD78F}" destId="{B6C05584-CDBD-425A-A742-6211A10C9BFF}" srcOrd="0" destOrd="0" presId="urn:microsoft.com/office/officeart/2005/8/layout/vList6"/>
    <dgm:cxn modelId="{22CCCE5B-9E38-4C30-B06D-126C2E20F473}" type="presParOf" srcId="{B6FEC4D0-5F04-4990-900A-2979FD1FD78F}" destId="{A45FAFE5-24D6-4BFF-842C-CA099364564C}" srcOrd="1" destOrd="0" presId="urn:microsoft.com/office/officeart/2005/8/layout/vList6"/>
    <dgm:cxn modelId="{3D7E315F-F615-48C3-9871-D50F0798B4F3}" type="presParOf" srcId="{BEE5BC6A-A188-4B08-ADDD-DDECF1AD1331}" destId="{5A76F518-A443-43B7-87A5-2FAC3EBC29DA}" srcOrd="5" destOrd="0" presId="urn:microsoft.com/office/officeart/2005/8/layout/vList6"/>
    <dgm:cxn modelId="{02D15C53-89CD-484C-A4AF-EC9BB69A8F71}" type="presParOf" srcId="{BEE5BC6A-A188-4B08-ADDD-DDECF1AD1331}" destId="{3ABB59E9-3DF2-44B6-BF8F-8CFAE7956003}" srcOrd="6" destOrd="0" presId="urn:microsoft.com/office/officeart/2005/8/layout/vList6"/>
    <dgm:cxn modelId="{25DA30F1-2054-4477-B202-D5E386B61365}" type="presParOf" srcId="{3ABB59E9-3DF2-44B6-BF8F-8CFAE7956003}" destId="{34D075A2-F7C6-44AC-A2C6-F57C0A36218B}" srcOrd="0" destOrd="0" presId="urn:microsoft.com/office/officeart/2005/8/layout/vList6"/>
    <dgm:cxn modelId="{BB5A90E5-8643-4A32-A063-159E3B79DD3A}" type="presParOf" srcId="{3ABB59E9-3DF2-44B6-BF8F-8CFAE7956003}" destId="{5CC65C5A-3146-49AC-B2EF-EFB2B4CD7BBA}" srcOrd="1" destOrd="0" presId="urn:microsoft.com/office/officeart/2005/8/layout/vList6"/>
    <dgm:cxn modelId="{E5030A49-14E3-4125-99F2-2C69281DCB3B}" type="presParOf" srcId="{BEE5BC6A-A188-4B08-ADDD-DDECF1AD1331}" destId="{A69094B0-641C-4C1A-B3FC-391EAD52F5AF}" srcOrd="7" destOrd="0" presId="urn:microsoft.com/office/officeart/2005/8/layout/vList6"/>
    <dgm:cxn modelId="{AF68FB57-C829-4035-B990-4FBE0781F5E0}" type="presParOf" srcId="{BEE5BC6A-A188-4B08-ADDD-DDECF1AD1331}" destId="{CF624E8B-490A-492D-9F03-FE17A56E5326}" srcOrd="8" destOrd="0" presId="urn:microsoft.com/office/officeart/2005/8/layout/vList6"/>
    <dgm:cxn modelId="{87BBE27A-53B3-4556-A508-E6AFBAE671FE}" type="presParOf" srcId="{CF624E8B-490A-492D-9F03-FE17A56E5326}" destId="{91A9C117-7056-46E9-B33F-9BC8DF19D3C5}" srcOrd="0" destOrd="0" presId="urn:microsoft.com/office/officeart/2005/8/layout/vList6"/>
    <dgm:cxn modelId="{96D85640-8972-44A5-92A2-79E0415F4719}" type="presParOf" srcId="{CF624E8B-490A-492D-9F03-FE17A56E5326}" destId="{FED1E085-739F-48C5-B8DC-CC02262713A4}" srcOrd="1" destOrd="0" presId="urn:microsoft.com/office/officeart/2005/8/layout/vList6"/>
    <dgm:cxn modelId="{90B8B680-B09F-4F47-8C9A-8292443020A8}" type="presParOf" srcId="{BEE5BC6A-A188-4B08-ADDD-DDECF1AD1331}" destId="{E40A7A7E-458C-4F9B-8C25-16CD64F1D15B}" srcOrd="9" destOrd="0" presId="urn:microsoft.com/office/officeart/2005/8/layout/vList6"/>
    <dgm:cxn modelId="{A03BAB0A-0648-4090-B23F-65D1FA7F7A82}" type="presParOf" srcId="{BEE5BC6A-A188-4B08-ADDD-DDECF1AD1331}" destId="{1053E171-B61C-4D6C-8B83-2BECF166E743}" srcOrd="10" destOrd="0" presId="urn:microsoft.com/office/officeart/2005/8/layout/vList6"/>
    <dgm:cxn modelId="{B3CE788B-2C50-4D4D-81CB-283FA8CA9E89}" type="presParOf" srcId="{1053E171-B61C-4D6C-8B83-2BECF166E743}" destId="{46AD630C-9986-4B26-AB48-75E9AC777437}" srcOrd="0" destOrd="0" presId="urn:microsoft.com/office/officeart/2005/8/layout/vList6"/>
    <dgm:cxn modelId="{A5E65782-61B2-49F6-80F5-7FDA7748569A}" type="presParOf" srcId="{1053E171-B61C-4D6C-8B83-2BECF166E743}" destId="{DB2E9187-4E0F-4866-BF2B-4D4F0E171DCD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337B342-045A-44EF-BD32-A46AB6FB379D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FC0880F-67CB-477F-8348-B3EAD5523A15}">
      <dgm:prSet phldrT="[Текст]" custT="1"/>
      <dgm:spPr/>
      <dgm:t>
        <a:bodyPr/>
        <a:lstStyle/>
        <a:p>
          <a:r>
            <a:rPr lang="ru-RU" sz="13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Расходы на обеспечение деятельности аппарата Администрации г. Кировска – </a:t>
          </a:r>
        </a:p>
        <a:p>
          <a:r>
            <a:rPr lang="ru-RU" sz="13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45 961,3  тыс. рублей</a:t>
          </a:r>
          <a:endParaRPr lang="ru-RU" sz="13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0277B5B2-76FC-4A44-BC08-446BEB16CB7C}" type="parTrans" cxnId="{BA05A8E7-F23F-4084-87B1-82BC5B278B36}">
      <dgm:prSet/>
      <dgm:spPr/>
      <dgm:t>
        <a:bodyPr/>
        <a:lstStyle/>
        <a:p>
          <a:endParaRPr lang="ru-RU"/>
        </a:p>
      </dgm:t>
    </dgm:pt>
    <dgm:pt modelId="{D0057880-6902-4984-B3FD-F675773B4681}" type="sibTrans" cxnId="{BA05A8E7-F23F-4084-87B1-82BC5B278B36}">
      <dgm:prSet/>
      <dgm:spPr/>
      <dgm:t>
        <a:bodyPr/>
        <a:lstStyle/>
        <a:p>
          <a:endParaRPr lang="ru-RU"/>
        </a:p>
      </dgm:t>
    </dgm:pt>
    <dgm:pt modelId="{DADC0D61-D702-4A9A-A1EF-8947CA66B5B6}">
      <dgm:prSet phldrT="[Текст]" custT="1"/>
      <dgm:spPr>
        <a:solidFill>
          <a:schemeClr val="accent4">
            <a:lumMod val="60000"/>
            <a:lumOff val="40000"/>
            <a:alpha val="90000"/>
          </a:schemeClr>
        </a:solidFill>
      </dgm:spPr>
      <dgm:t>
        <a:bodyPr anchor="ctr"/>
        <a:lstStyle/>
        <a:p>
          <a:r>
            <a:rPr lang="ru-RU" sz="1300" dirty="0" smtClean="0">
              <a:latin typeface="Times New Roman" pitchFamily="18" charset="0"/>
              <a:cs typeface="Times New Roman" pitchFamily="18" charset="0"/>
            </a:rPr>
            <a:t>Расходы на содержание аппарата администрации г. Кировска – 44 534,6 тыс. рублей</a:t>
          </a:r>
          <a:endParaRPr lang="ru-RU" sz="1300" dirty="0">
            <a:latin typeface="Times New Roman" pitchFamily="18" charset="0"/>
            <a:cs typeface="Times New Roman" pitchFamily="18" charset="0"/>
          </a:endParaRPr>
        </a:p>
      </dgm:t>
    </dgm:pt>
    <dgm:pt modelId="{EF9E36FE-493A-47E3-9C06-381114D9FA14}" type="parTrans" cxnId="{3590A500-EC1B-4234-81DF-21ACB5121638}">
      <dgm:prSet/>
      <dgm:spPr/>
      <dgm:t>
        <a:bodyPr/>
        <a:lstStyle/>
        <a:p>
          <a:endParaRPr lang="ru-RU"/>
        </a:p>
      </dgm:t>
    </dgm:pt>
    <dgm:pt modelId="{43038959-46C3-4723-B7D7-C618AA746EAA}" type="sibTrans" cxnId="{3590A500-EC1B-4234-81DF-21ACB5121638}">
      <dgm:prSet/>
      <dgm:spPr/>
      <dgm:t>
        <a:bodyPr/>
        <a:lstStyle/>
        <a:p>
          <a:endParaRPr lang="ru-RU"/>
        </a:p>
      </dgm:t>
    </dgm:pt>
    <dgm:pt modelId="{0E4B3C05-2B76-4B9B-AEAD-9BB1DE6B7F25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3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Расходы в рамках муниципальных целевых программ – 5 362,1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3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тыс. рублей</a:t>
          </a:r>
        </a:p>
        <a:p>
          <a:pPr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dirty="0"/>
        </a:p>
      </dgm:t>
    </dgm:pt>
    <dgm:pt modelId="{3AFC1551-2DE3-4635-88BD-61163171E0DC}" type="parTrans" cxnId="{DC583CEC-5C39-4968-8118-E367FEE1F86D}">
      <dgm:prSet/>
      <dgm:spPr/>
      <dgm:t>
        <a:bodyPr/>
        <a:lstStyle/>
        <a:p>
          <a:endParaRPr lang="ru-RU"/>
        </a:p>
      </dgm:t>
    </dgm:pt>
    <dgm:pt modelId="{35F4206F-991E-42B6-89B5-18973C1ABF27}" type="sibTrans" cxnId="{DC583CEC-5C39-4968-8118-E367FEE1F86D}">
      <dgm:prSet/>
      <dgm:spPr/>
      <dgm:t>
        <a:bodyPr/>
        <a:lstStyle/>
        <a:p>
          <a:endParaRPr lang="ru-RU"/>
        </a:p>
      </dgm:t>
    </dgm:pt>
    <dgm:pt modelId="{F748FF45-48E3-462B-ADE4-5E7BF9B4C644}">
      <dgm:prSet custT="1"/>
      <dgm:spPr/>
      <dgm:t>
        <a:bodyPr/>
        <a:lstStyle/>
        <a:p>
          <a:r>
            <a:rPr lang="ru-RU" sz="13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Расходы за счёт субсидий и субвенций из областного бюджета – 30 305,2 тыс. рублей</a:t>
          </a:r>
          <a:endParaRPr lang="ru-RU" sz="13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847B89A-6AAF-494D-9532-4BB0003CC3DA}" type="parTrans" cxnId="{F04033BF-F83B-4090-8EA8-922FD047B8E8}">
      <dgm:prSet/>
      <dgm:spPr/>
      <dgm:t>
        <a:bodyPr/>
        <a:lstStyle/>
        <a:p>
          <a:endParaRPr lang="ru-RU"/>
        </a:p>
      </dgm:t>
    </dgm:pt>
    <dgm:pt modelId="{E4268088-BA9A-4EBF-9CA3-4EB65CB7C8A5}" type="sibTrans" cxnId="{F04033BF-F83B-4090-8EA8-922FD047B8E8}">
      <dgm:prSet/>
      <dgm:spPr/>
      <dgm:t>
        <a:bodyPr/>
        <a:lstStyle/>
        <a:p>
          <a:endParaRPr lang="ru-RU"/>
        </a:p>
      </dgm:t>
    </dgm:pt>
    <dgm:pt modelId="{4E12E133-B0AF-4AD3-AA2C-59CE9347884A}">
      <dgm:prSet custT="1"/>
      <dgm:spPr/>
      <dgm:t>
        <a:bodyPr/>
        <a:lstStyle/>
        <a:p>
          <a:r>
            <a:rPr lang="ru-RU" sz="13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Расходы на решение общегосударственных  вопросов – 5 372,7  тыс. рублей</a:t>
          </a:r>
          <a:endParaRPr lang="ru-RU" sz="13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711EACDC-0BE4-4EFA-A698-67C2718E630D}" type="parTrans" cxnId="{9E54C229-3FDF-434A-BD05-6C8C9FBD4B02}">
      <dgm:prSet/>
      <dgm:spPr/>
      <dgm:t>
        <a:bodyPr/>
        <a:lstStyle/>
        <a:p>
          <a:endParaRPr lang="ru-RU"/>
        </a:p>
      </dgm:t>
    </dgm:pt>
    <dgm:pt modelId="{9B1BA082-F52F-442A-81AB-711B4BD999E0}" type="sibTrans" cxnId="{9E54C229-3FDF-434A-BD05-6C8C9FBD4B02}">
      <dgm:prSet/>
      <dgm:spPr/>
      <dgm:t>
        <a:bodyPr/>
        <a:lstStyle/>
        <a:p>
          <a:endParaRPr lang="ru-RU"/>
        </a:p>
      </dgm:t>
    </dgm:pt>
    <dgm:pt modelId="{8DDEE4BA-CA6D-4290-8237-96F17577E35F}">
      <dgm:prSet phldrT="[Текст]" custT="1"/>
      <dgm:spPr>
        <a:solidFill>
          <a:schemeClr val="accent4">
            <a:lumMod val="60000"/>
            <a:lumOff val="40000"/>
            <a:alpha val="90000"/>
          </a:schemeClr>
        </a:solidFill>
      </dgm:spPr>
      <dgm:t>
        <a:bodyPr anchor="ctr"/>
        <a:lstStyle/>
        <a:p>
          <a:r>
            <a:rPr lang="ru-RU" sz="1300" dirty="0" smtClean="0">
              <a:latin typeface="Times New Roman" pitchFamily="18" charset="0"/>
              <a:cs typeface="Times New Roman" pitchFamily="18" charset="0"/>
            </a:rPr>
            <a:t>Расходы на содержание главы администрации г. Кировска – 1 426,7 тыс. рублей</a:t>
          </a:r>
          <a:endParaRPr lang="ru-RU" sz="1300" dirty="0">
            <a:latin typeface="Times New Roman" pitchFamily="18" charset="0"/>
            <a:cs typeface="Times New Roman" pitchFamily="18" charset="0"/>
          </a:endParaRPr>
        </a:p>
      </dgm:t>
    </dgm:pt>
    <dgm:pt modelId="{CD853E6C-96C4-40B9-A7FD-591C3D52EAAF}" type="parTrans" cxnId="{FCED3DFF-B9A3-4303-8C09-8DD26F0E5073}">
      <dgm:prSet/>
      <dgm:spPr/>
      <dgm:t>
        <a:bodyPr/>
        <a:lstStyle/>
        <a:p>
          <a:endParaRPr lang="ru-RU"/>
        </a:p>
      </dgm:t>
    </dgm:pt>
    <dgm:pt modelId="{EB06F48A-2E8E-434B-8FAD-B808DA31F819}" type="sibTrans" cxnId="{FCED3DFF-B9A3-4303-8C09-8DD26F0E5073}">
      <dgm:prSet/>
      <dgm:spPr/>
      <dgm:t>
        <a:bodyPr/>
        <a:lstStyle/>
        <a:p>
          <a:endParaRPr lang="ru-RU"/>
        </a:p>
      </dgm:t>
    </dgm:pt>
    <dgm:pt modelId="{4F899997-2A3E-4896-9391-3F28A1FDF285}">
      <dgm:prSet custT="1"/>
      <dgm:spPr>
        <a:solidFill>
          <a:schemeClr val="accent4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ДЦП «Обеспечение жильём молодых семей» – 112,5 тыс. рублей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1C365E57-74C1-44C0-8BC2-71114048D326}" type="parTrans" cxnId="{B8F9CA32-7D2C-4855-A1CD-525E7D186AD3}">
      <dgm:prSet/>
      <dgm:spPr/>
      <dgm:t>
        <a:bodyPr/>
        <a:lstStyle/>
        <a:p>
          <a:endParaRPr lang="ru-RU"/>
        </a:p>
      </dgm:t>
    </dgm:pt>
    <dgm:pt modelId="{6EABC7FD-4586-4976-B94C-03E242E3236F}" type="sibTrans" cxnId="{B8F9CA32-7D2C-4855-A1CD-525E7D186AD3}">
      <dgm:prSet/>
      <dgm:spPr/>
      <dgm:t>
        <a:bodyPr/>
        <a:lstStyle/>
        <a:p>
          <a:endParaRPr lang="ru-RU"/>
        </a:p>
      </dgm:t>
    </dgm:pt>
    <dgm:pt modelId="{0CE30443-D468-4721-874F-FC608DFA0B76}">
      <dgm:prSet custT="1"/>
      <dgm:spPr>
        <a:solidFill>
          <a:schemeClr val="accent4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ДЦП «Развитие туризма» – 1 133,2 тыс. рублей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3E0A9777-A29C-4FD4-88E1-7B975910A424}" type="parTrans" cxnId="{A2182D5E-85F4-4515-B3E0-A2D5874EEF7A}">
      <dgm:prSet/>
      <dgm:spPr/>
      <dgm:t>
        <a:bodyPr/>
        <a:lstStyle/>
        <a:p>
          <a:endParaRPr lang="ru-RU"/>
        </a:p>
      </dgm:t>
    </dgm:pt>
    <dgm:pt modelId="{15F53038-FA22-4DD3-8E92-1D13108FAD0F}" type="sibTrans" cxnId="{A2182D5E-85F4-4515-B3E0-A2D5874EEF7A}">
      <dgm:prSet/>
      <dgm:spPr/>
      <dgm:t>
        <a:bodyPr/>
        <a:lstStyle/>
        <a:p>
          <a:endParaRPr lang="ru-RU"/>
        </a:p>
      </dgm:t>
    </dgm:pt>
    <dgm:pt modelId="{33EDCB65-F818-42E7-9987-FD03201E4552}">
      <dgm:prSet custT="1"/>
      <dgm:spPr>
        <a:solidFill>
          <a:schemeClr val="accent4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ДЦП «Развитие малого и среднего предпринимательства» – 318,1 тыс. рублей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79FB9176-A42A-4BEC-9C58-763109F52B0A}" type="parTrans" cxnId="{FFBB2DF5-740F-46A2-9C41-B3466BB4A8A8}">
      <dgm:prSet/>
      <dgm:spPr/>
      <dgm:t>
        <a:bodyPr/>
        <a:lstStyle/>
        <a:p>
          <a:endParaRPr lang="ru-RU"/>
        </a:p>
      </dgm:t>
    </dgm:pt>
    <dgm:pt modelId="{7A4C1BFC-5465-4EFE-8F6F-E203818F779D}" type="sibTrans" cxnId="{FFBB2DF5-740F-46A2-9C41-B3466BB4A8A8}">
      <dgm:prSet/>
      <dgm:spPr/>
      <dgm:t>
        <a:bodyPr/>
        <a:lstStyle/>
        <a:p>
          <a:endParaRPr lang="ru-RU"/>
        </a:p>
      </dgm:t>
    </dgm:pt>
    <dgm:pt modelId="{122C3C09-8D88-4B84-B6FA-D37D775E1977}">
      <dgm:prSet custT="1"/>
      <dgm:spPr>
        <a:solidFill>
          <a:schemeClr val="accent4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Прочие программы – 3 798,3 тыс. рублей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6CDBDA0E-B250-41E1-829C-F58B107AB893}" type="parTrans" cxnId="{068FD5B8-E222-4660-8F6F-55121A93F376}">
      <dgm:prSet/>
      <dgm:spPr/>
      <dgm:t>
        <a:bodyPr/>
        <a:lstStyle/>
        <a:p>
          <a:endParaRPr lang="ru-RU"/>
        </a:p>
      </dgm:t>
    </dgm:pt>
    <dgm:pt modelId="{9869BF5C-54D8-4703-A38A-83ADF2414E2A}" type="sibTrans" cxnId="{068FD5B8-E222-4660-8F6F-55121A93F376}">
      <dgm:prSet/>
      <dgm:spPr/>
      <dgm:t>
        <a:bodyPr/>
        <a:lstStyle/>
        <a:p>
          <a:endParaRPr lang="ru-RU"/>
        </a:p>
      </dgm:t>
    </dgm:pt>
    <dgm:pt modelId="{70B4AB8F-E907-49AE-86F7-AA58DC42A7C7}">
      <dgm:prSet custT="1"/>
      <dgm:spPr>
        <a:solidFill>
          <a:schemeClr val="accent4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Субсидии общественным организациям – 193,9 тыс. рублей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86FADFDA-38DF-4BF7-805F-228AD04B6740}" type="parTrans" cxnId="{9469A577-9076-4BF5-8025-F14029410ECE}">
      <dgm:prSet/>
      <dgm:spPr/>
      <dgm:t>
        <a:bodyPr/>
        <a:lstStyle/>
        <a:p>
          <a:endParaRPr lang="ru-RU"/>
        </a:p>
      </dgm:t>
    </dgm:pt>
    <dgm:pt modelId="{90773221-7B0C-4DCD-92FD-238E24ED5D1D}" type="sibTrans" cxnId="{9469A577-9076-4BF5-8025-F14029410ECE}">
      <dgm:prSet/>
      <dgm:spPr/>
      <dgm:t>
        <a:bodyPr/>
        <a:lstStyle/>
        <a:p>
          <a:endParaRPr lang="ru-RU"/>
        </a:p>
      </dgm:t>
    </dgm:pt>
    <dgm:pt modelId="{2D365FF0-BA20-4072-A5CA-84C8EC56EA0C}">
      <dgm:prSet custT="1"/>
      <dgm:spPr>
        <a:solidFill>
          <a:schemeClr val="accent4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Субсидии средствам массовой информации –     1 439,5 тыс. рублей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A8A3D013-B867-4B1B-B305-B45A539CA551}" type="parTrans" cxnId="{1525A952-DF58-4CE6-998A-CBF8A24AB900}">
      <dgm:prSet/>
      <dgm:spPr/>
      <dgm:t>
        <a:bodyPr/>
        <a:lstStyle/>
        <a:p>
          <a:endParaRPr lang="ru-RU"/>
        </a:p>
      </dgm:t>
    </dgm:pt>
    <dgm:pt modelId="{46A8EDDF-9241-4D26-BB80-CC7401C24A8E}" type="sibTrans" cxnId="{1525A952-DF58-4CE6-998A-CBF8A24AB900}">
      <dgm:prSet/>
      <dgm:spPr/>
      <dgm:t>
        <a:bodyPr/>
        <a:lstStyle/>
        <a:p>
          <a:endParaRPr lang="ru-RU"/>
        </a:p>
      </dgm:t>
    </dgm:pt>
    <dgm:pt modelId="{AF686667-C3E4-4CE3-990B-D6B72ACE9494}">
      <dgm:prSet custT="1"/>
      <dgm:spPr>
        <a:solidFill>
          <a:schemeClr val="accent4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Доплаты к пенсиям лицам, удостоенным звания «Почетный гражданин» – 620,0 тыс. рублей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7DD30B5A-90DD-4030-AE00-E4744932D7D9}" type="parTrans" cxnId="{D580854A-5176-4283-9C02-5A7EF692239E}">
      <dgm:prSet/>
      <dgm:spPr/>
      <dgm:t>
        <a:bodyPr/>
        <a:lstStyle/>
        <a:p>
          <a:endParaRPr lang="ru-RU"/>
        </a:p>
      </dgm:t>
    </dgm:pt>
    <dgm:pt modelId="{DA94701C-95EC-4CC3-A448-5D3BF97D74D9}" type="sibTrans" cxnId="{D580854A-5176-4283-9C02-5A7EF692239E}">
      <dgm:prSet/>
      <dgm:spPr/>
      <dgm:t>
        <a:bodyPr/>
        <a:lstStyle/>
        <a:p>
          <a:endParaRPr lang="ru-RU"/>
        </a:p>
      </dgm:t>
    </dgm:pt>
    <dgm:pt modelId="{51587C77-726A-48F8-94B4-EF2DB7A4CBFA}">
      <dgm:prSet custT="1"/>
      <dgm:spPr>
        <a:solidFill>
          <a:schemeClr val="accent4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Прочие расходы – 3 119,3 тыс. рублей 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19A74EC2-6016-48AB-A6B0-2BE7BF8E7954}" type="parTrans" cxnId="{2239ACF6-36F8-4BC0-80A9-E86CF6BADB6D}">
      <dgm:prSet/>
      <dgm:spPr/>
      <dgm:t>
        <a:bodyPr/>
        <a:lstStyle/>
        <a:p>
          <a:endParaRPr lang="ru-RU"/>
        </a:p>
      </dgm:t>
    </dgm:pt>
    <dgm:pt modelId="{AB3E4861-F519-4E6F-B025-47F06AB7E342}" type="sibTrans" cxnId="{2239ACF6-36F8-4BC0-80A9-E86CF6BADB6D}">
      <dgm:prSet/>
      <dgm:spPr/>
      <dgm:t>
        <a:bodyPr/>
        <a:lstStyle/>
        <a:p>
          <a:endParaRPr lang="ru-RU"/>
        </a:p>
      </dgm:t>
    </dgm:pt>
    <dgm:pt modelId="{E9839E46-4672-4ECD-856A-8664D5FCABAE}">
      <dgm:prSet custT="1"/>
      <dgm:spPr>
        <a:solidFill>
          <a:schemeClr val="accent4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Государственная регистрация актов гражданского состояния – 2 157,9 тыс. рублей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80EB7414-2DF4-4F0E-851B-9810E6FE9C85}" type="parTrans" cxnId="{A2EF2A1C-2C46-40DC-B474-83C1DA486599}">
      <dgm:prSet/>
      <dgm:spPr/>
      <dgm:t>
        <a:bodyPr/>
        <a:lstStyle/>
        <a:p>
          <a:endParaRPr lang="ru-RU"/>
        </a:p>
      </dgm:t>
    </dgm:pt>
    <dgm:pt modelId="{B0655663-F518-4E5D-A060-2828CB19654E}" type="sibTrans" cxnId="{A2EF2A1C-2C46-40DC-B474-83C1DA486599}">
      <dgm:prSet/>
      <dgm:spPr/>
      <dgm:t>
        <a:bodyPr/>
        <a:lstStyle/>
        <a:p>
          <a:endParaRPr lang="ru-RU"/>
        </a:p>
      </dgm:t>
    </dgm:pt>
    <dgm:pt modelId="{22855B3C-12F2-44EC-8DB4-94902550362E}">
      <dgm:prSet custT="1"/>
      <dgm:spPr>
        <a:solidFill>
          <a:schemeClr val="accent4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Охрана семьи и детства – 20 184,1 тыс. рублей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1D3140C3-E286-4ACA-A69A-FEB78DA70A9E}" type="parTrans" cxnId="{6C86B2C0-B69A-4156-AFBA-3D960061ABA0}">
      <dgm:prSet/>
      <dgm:spPr/>
      <dgm:t>
        <a:bodyPr/>
        <a:lstStyle/>
        <a:p>
          <a:endParaRPr lang="ru-RU"/>
        </a:p>
      </dgm:t>
    </dgm:pt>
    <dgm:pt modelId="{70820421-BFFE-4830-8532-8864B4A24B40}" type="sibTrans" cxnId="{6C86B2C0-B69A-4156-AFBA-3D960061ABA0}">
      <dgm:prSet/>
      <dgm:spPr/>
      <dgm:t>
        <a:bodyPr/>
        <a:lstStyle/>
        <a:p>
          <a:endParaRPr lang="ru-RU"/>
        </a:p>
      </dgm:t>
    </dgm:pt>
    <dgm:pt modelId="{231B4417-B96D-4883-A67A-404F5B6C4AAA}">
      <dgm:prSet custT="1"/>
      <dgm:spPr>
        <a:solidFill>
          <a:schemeClr val="accent4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Прочие субвенции и субсидии – 7 963,2 тыс. рублей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B70D7616-A6A1-4319-AA16-2C0B8AF43BAF}" type="parTrans" cxnId="{FAE660EA-CC2F-4A9A-9C32-6C6ECA16F0EA}">
      <dgm:prSet/>
      <dgm:spPr/>
      <dgm:t>
        <a:bodyPr/>
        <a:lstStyle/>
        <a:p>
          <a:endParaRPr lang="ru-RU"/>
        </a:p>
      </dgm:t>
    </dgm:pt>
    <dgm:pt modelId="{FFC11297-367F-473B-B060-8AA4BF7D656D}" type="sibTrans" cxnId="{FAE660EA-CC2F-4A9A-9C32-6C6ECA16F0EA}">
      <dgm:prSet/>
      <dgm:spPr/>
      <dgm:t>
        <a:bodyPr/>
        <a:lstStyle/>
        <a:p>
          <a:endParaRPr lang="ru-RU"/>
        </a:p>
      </dgm:t>
    </dgm:pt>
    <dgm:pt modelId="{BEE5BC6A-A188-4B08-ADDD-DDECF1AD1331}" type="pres">
      <dgm:prSet presAssocID="{8337B342-045A-44EF-BD32-A46AB6FB379D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4E8258FB-288B-40CD-B923-485ADE08B1E3}" type="pres">
      <dgm:prSet presAssocID="{DFC0880F-67CB-477F-8348-B3EAD5523A15}" presName="linNode" presStyleCnt="0"/>
      <dgm:spPr/>
    </dgm:pt>
    <dgm:pt modelId="{4D9DA3E8-7D0C-4CE6-8D1D-751DF792B70B}" type="pres">
      <dgm:prSet presAssocID="{DFC0880F-67CB-477F-8348-B3EAD5523A15}" presName="parentShp" presStyleLbl="node1" presStyleIdx="0" presStyleCnt="4" custScaleX="92308" custScaleY="1865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9AEEB2-6F5D-4282-BDBE-D9AB6BE5539C}" type="pres">
      <dgm:prSet presAssocID="{DFC0880F-67CB-477F-8348-B3EAD5523A15}" presName="childShp" presStyleLbl="bgAccFollowNode1" presStyleIdx="0" presStyleCnt="4" custScaleY="1989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8F7AC6-A5A6-45DD-BC6C-91745C57D6A0}" type="pres">
      <dgm:prSet presAssocID="{D0057880-6902-4984-B3FD-F675773B4681}" presName="spacing" presStyleCnt="0"/>
      <dgm:spPr/>
    </dgm:pt>
    <dgm:pt modelId="{945595C7-38CD-4AAF-A52F-522D1C676C60}" type="pres">
      <dgm:prSet presAssocID="{0E4B3C05-2B76-4B9B-AEAD-9BB1DE6B7F25}" presName="linNode" presStyleCnt="0"/>
      <dgm:spPr/>
    </dgm:pt>
    <dgm:pt modelId="{8E606D62-2008-407A-83D7-CE802E1FABA1}" type="pres">
      <dgm:prSet presAssocID="{0E4B3C05-2B76-4B9B-AEAD-9BB1DE6B7F25}" presName="parentShp" presStyleLbl="node1" presStyleIdx="1" presStyleCnt="4" custScaleX="92308" custScaleY="176225" custLinFactNeighborX="-812" custLinFactNeighborY="-66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43CFA4-9749-4934-9B6E-082F2F12975F}" type="pres">
      <dgm:prSet presAssocID="{0E4B3C05-2B76-4B9B-AEAD-9BB1DE6B7F25}" presName="childShp" presStyleLbl="bgAccFollowNode1" presStyleIdx="1" presStyleCnt="4" custScaleY="232931" custLinFactNeighborX="2722" custLinFactNeighborY="-88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B5A14C-2E99-4D5F-BF90-D20500135ABB}" type="pres">
      <dgm:prSet presAssocID="{35F4206F-991E-42B6-89B5-18973C1ABF27}" presName="spacing" presStyleCnt="0"/>
      <dgm:spPr/>
    </dgm:pt>
    <dgm:pt modelId="{3ABB59E9-3DF2-44B6-BF8F-8CFAE7956003}" type="pres">
      <dgm:prSet presAssocID="{4E12E133-B0AF-4AD3-AA2C-59CE9347884A}" presName="linNode" presStyleCnt="0"/>
      <dgm:spPr/>
    </dgm:pt>
    <dgm:pt modelId="{34D075A2-F7C6-44AC-A2C6-F57C0A36218B}" type="pres">
      <dgm:prSet presAssocID="{4E12E133-B0AF-4AD3-AA2C-59CE9347884A}" presName="parentShp" presStyleLbl="node1" presStyleIdx="2" presStyleCnt="4" custScaleX="92308" custScaleY="203124" custLinFactNeighborX="-812" custLinFactNeighborY="-334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C65C5A-3146-49AC-B2EF-EFB2B4CD7BBA}" type="pres">
      <dgm:prSet presAssocID="{4E12E133-B0AF-4AD3-AA2C-59CE9347884A}" presName="childShp" presStyleLbl="bgAccFollowNode1" presStyleIdx="2" presStyleCnt="4" custScaleY="282811" custLinFactNeighborX="-28" custLinFactNeighborY="-309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9094B0-641C-4C1A-B3FC-391EAD52F5AF}" type="pres">
      <dgm:prSet presAssocID="{9B1BA082-F52F-442A-81AB-711B4BD999E0}" presName="spacing" presStyleCnt="0"/>
      <dgm:spPr/>
    </dgm:pt>
    <dgm:pt modelId="{F0528A21-3E4F-4888-8029-7787BA825613}" type="pres">
      <dgm:prSet presAssocID="{F748FF45-48E3-462B-ADE4-5E7BF9B4C644}" presName="linNode" presStyleCnt="0"/>
      <dgm:spPr/>
    </dgm:pt>
    <dgm:pt modelId="{60C10CE4-4EFF-4B5E-9320-6F24E4B5E739}" type="pres">
      <dgm:prSet presAssocID="{F748FF45-48E3-462B-ADE4-5E7BF9B4C644}" presName="parentShp" presStyleLbl="node1" presStyleIdx="3" presStyleCnt="4" custScaleX="94505" custScaleY="169084" custLinFactNeighborX="1418" custLinFactNeighborY="-329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0F03FB-86C3-4009-9FF1-3571053A0658}" type="pres">
      <dgm:prSet presAssocID="{F748FF45-48E3-462B-ADE4-5E7BF9B4C644}" presName="childShp" presStyleLbl="bgAccFollowNode1" presStyleIdx="3" presStyleCnt="4" custScaleY="156703" custLinFactNeighborX="1623" custLinFactNeighborY="-276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49DBFEE-6F15-408A-A7C3-4EC0E838B7CB}" type="presOf" srcId="{51587C77-726A-48F8-94B4-EF2DB7A4CBFA}" destId="{5CC65C5A-3146-49AC-B2EF-EFB2B4CD7BBA}" srcOrd="0" destOrd="3" presId="urn:microsoft.com/office/officeart/2005/8/layout/vList6"/>
    <dgm:cxn modelId="{D580854A-5176-4283-9C02-5A7EF692239E}" srcId="{4E12E133-B0AF-4AD3-AA2C-59CE9347884A}" destId="{AF686667-C3E4-4CE3-990B-D6B72ACE9494}" srcOrd="2" destOrd="0" parTransId="{7DD30B5A-90DD-4030-AE00-E4744932D7D9}" sibTransId="{DA94701C-95EC-4CC3-A448-5D3BF97D74D9}"/>
    <dgm:cxn modelId="{B5CB153C-9ABC-4995-A075-2EAB5D8E1C3A}" type="presOf" srcId="{122C3C09-8D88-4B84-B6FA-D37D775E1977}" destId="{4343CFA4-9749-4934-9B6E-082F2F12975F}" srcOrd="0" destOrd="3" presId="urn:microsoft.com/office/officeart/2005/8/layout/vList6"/>
    <dgm:cxn modelId="{DC583CEC-5C39-4968-8118-E367FEE1F86D}" srcId="{8337B342-045A-44EF-BD32-A46AB6FB379D}" destId="{0E4B3C05-2B76-4B9B-AEAD-9BB1DE6B7F25}" srcOrd="1" destOrd="0" parTransId="{3AFC1551-2DE3-4635-88BD-61163171E0DC}" sibTransId="{35F4206F-991E-42B6-89B5-18973C1ABF27}"/>
    <dgm:cxn modelId="{256868B4-961F-4597-9DE3-69EC7F345339}" type="presOf" srcId="{22855B3C-12F2-44EC-8DB4-94902550362E}" destId="{650F03FB-86C3-4009-9FF1-3571053A0658}" srcOrd="0" destOrd="1" presId="urn:microsoft.com/office/officeart/2005/8/layout/vList6"/>
    <dgm:cxn modelId="{BA05A8E7-F23F-4084-87B1-82BC5B278B36}" srcId="{8337B342-045A-44EF-BD32-A46AB6FB379D}" destId="{DFC0880F-67CB-477F-8348-B3EAD5523A15}" srcOrd="0" destOrd="0" parTransId="{0277B5B2-76FC-4A44-BC08-446BEB16CB7C}" sibTransId="{D0057880-6902-4984-B3FD-F675773B4681}"/>
    <dgm:cxn modelId="{B8725337-3169-4B96-BE26-2ACF5980DD54}" type="presOf" srcId="{4F899997-2A3E-4896-9391-3F28A1FDF285}" destId="{4343CFA4-9749-4934-9B6E-082F2F12975F}" srcOrd="0" destOrd="0" presId="urn:microsoft.com/office/officeart/2005/8/layout/vList6"/>
    <dgm:cxn modelId="{1525A952-DF58-4CE6-998A-CBF8A24AB900}" srcId="{4E12E133-B0AF-4AD3-AA2C-59CE9347884A}" destId="{2D365FF0-BA20-4072-A5CA-84C8EC56EA0C}" srcOrd="1" destOrd="0" parTransId="{A8A3D013-B867-4B1B-B305-B45A539CA551}" sibTransId="{46A8EDDF-9241-4D26-BB80-CC7401C24A8E}"/>
    <dgm:cxn modelId="{8661337E-BB55-4C0F-98CD-DC92852FFCBB}" type="presOf" srcId="{E9839E46-4672-4ECD-856A-8664D5FCABAE}" destId="{650F03FB-86C3-4009-9FF1-3571053A0658}" srcOrd="0" destOrd="0" presId="urn:microsoft.com/office/officeart/2005/8/layout/vList6"/>
    <dgm:cxn modelId="{A2EF2A1C-2C46-40DC-B474-83C1DA486599}" srcId="{F748FF45-48E3-462B-ADE4-5E7BF9B4C644}" destId="{E9839E46-4672-4ECD-856A-8664D5FCABAE}" srcOrd="0" destOrd="0" parTransId="{80EB7414-2DF4-4F0E-851B-9810E6FE9C85}" sibTransId="{B0655663-F518-4E5D-A060-2828CB19654E}"/>
    <dgm:cxn modelId="{1AB1823D-011E-43CF-8E1B-404C9C29A8EA}" type="presOf" srcId="{231B4417-B96D-4883-A67A-404F5B6C4AAA}" destId="{650F03FB-86C3-4009-9FF1-3571053A0658}" srcOrd="0" destOrd="2" presId="urn:microsoft.com/office/officeart/2005/8/layout/vList6"/>
    <dgm:cxn modelId="{3590A500-EC1B-4234-81DF-21ACB5121638}" srcId="{DFC0880F-67CB-477F-8348-B3EAD5523A15}" destId="{DADC0D61-D702-4A9A-A1EF-8947CA66B5B6}" srcOrd="0" destOrd="0" parTransId="{EF9E36FE-493A-47E3-9C06-381114D9FA14}" sibTransId="{43038959-46C3-4723-B7D7-C618AA746EAA}"/>
    <dgm:cxn modelId="{F04033BF-F83B-4090-8EA8-922FD047B8E8}" srcId="{8337B342-045A-44EF-BD32-A46AB6FB379D}" destId="{F748FF45-48E3-462B-ADE4-5E7BF9B4C644}" srcOrd="3" destOrd="0" parTransId="{C847B89A-6AAF-494D-9532-4BB0003CC3DA}" sibTransId="{E4268088-BA9A-4EBF-9CA3-4EB65CB7C8A5}"/>
    <dgm:cxn modelId="{B989A37B-BED1-4121-8784-EBB830856B43}" type="presOf" srcId="{0CE30443-D468-4721-874F-FC608DFA0B76}" destId="{4343CFA4-9749-4934-9B6E-082F2F12975F}" srcOrd="0" destOrd="1" presId="urn:microsoft.com/office/officeart/2005/8/layout/vList6"/>
    <dgm:cxn modelId="{515D4BCB-58C1-4B17-B733-9D0606F0EB6C}" type="presOf" srcId="{33EDCB65-F818-42E7-9987-FD03201E4552}" destId="{4343CFA4-9749-4934-9B6E-082F2F12975F}" srcOrd="0" destOrd="2" presId="urn:microsoft.com/office/officeart/2005/8/layout/vList6"/>
    <dgm:cxn modelId="{FAE660EA-CC2F-4A9A-9C32-6C6ECA16F0EA}" srcId="{F748FF45-48E3-462B-ADE4-5E7BF9B4C644}" destId="{231B4417-B96D-4883-A67A-404F5B6C4AAA}" srcOrd="2" destOrd="0" parTransId="{B70D7616-A6A1-4319-AA16-2C0B8AF43BAF}" sibTransId="{FFC11297-367F-473B-B060-8AA4BF7D656D}"/>
    <dgm:cxn modelId="{6C86B2C0-B69A-4156-AFBA-3D960061ABA0}" srcId="{F748FF45-48E3-462B-ADE4-5E7BF9B4C644}" destId="{22855B3C-12F2-44EC-8DB4-94902550362E}" srcOrd="1" destOrd="0" parTransId="{1D3140C3-E286-4ACA-A69A-FEB78DA70A9E}" sibTransId="{70820421-BFFE-4830-8532-8864B4A24B40}"/>
    <dgm:cxn modelId="{FCED3DFF-B9A3-4303-8C09-8DD26F0E5073}" srcId="{DFC0880F-67CB-477F-8348-B3EAD5523A15}" destId="{8DDEE4BA-CA6D-4290-8237-96F17577E35F}" srcOrd="1" destOrd="0" parTransId="{CD853E6C-96C4-40B9-A7FD-591C3D52EAAF}" sibTransId="{EB06F48A-2E8E-434B-8FAD-B808DA31F819}"/>
    <dgm:cxn modelId="{EA80E207-8707-4D0F-BF53-BE5E4441B39A}" type="presOf" srcId="{8337B342-045A-44EF-BD32-A46AB6FB379D}" destId="{BEE5BC6A-A188-4B08-ADDD-DDECF1AD1331}" srcOrd="0" destOrd="0" presId="urn:microsoft.com/office/officeart/2005/8/layout/vList6"/>
    <dgm:cxn modelId="{068FD5B8-E222-4660-8F6F-55121A93F376}" srcId="{0E4B3C05-2B76-4B9B-AEAD-9BB1DE6B7F25}" destId="{122C3C09-8D88-4B84-B6FA-D37D775E1977}" srcOrd="3" destOrd="0" parTransId="{6CDBDA0E-B250-41E1-829C-F58B107AB893}" sibTransId="{9869BF5C-54D8-4703-A38A-83ADF2414E2A}"/>
    <dgm:cxn modelId="{8A710FDC-FDE6-4877-9425-4886F8D87F6F}" type="presOf" srcId="{DADC0D61-D702-4A9A-A1EF-8947CA66B5B6}" destId="{669AEEB2-6F5D-4282-BDBE-D9AB6BE5539C}" srcOrd="0" destOrd="0" presId="urn:microsoft.com/office/officeart/2005/8/layout/vList6"/>
    <dgm:cxn modelId="{9E54C229-3FDF-434A-BD05-6C8C9FBD4B02}" srcId="{8337B342-045A-44EF-BD32-A46AB6FB379D}" destId="{4E12E133-B0AF-4AD3-AA2C-59CE9347884A}" srcOrd="2" destOrd="0" parTransId="{711EACDC-0BE4-4EFA-A698-67C2718E630D}" sibTransId="{9B1BA082-F52F-442A-81AB-711B4BD999E0}"/>
    <dgm:cxn modelId="{ACFCF3AA-BFF1-45FB-A4FF-A928400576CD}" type="presOf" srcId="{2D365FF0-BA20-4072-A5CA-84C8EC56EA0C}" destId="{5CC65C5A-3146-49AC-B2EF-EFB2B4CD7BBA}" srcOrd="0" destOrd="1" presId="urn:microsoft.com/office/officeart/2005/8/layout/vList6"/>
    <dgm:cxn modelId="{9DE76C5D-E7C9-4FBA-A7EC-1EAB2206BC27}" type="presOf" srcId="{AF686667-C3E4-4CE3-990B-D6B72ACE9494}" destId="{5CC65C5A-3146-49AC-B2EF-EFB2B4CD7BBA}" srcOrd="0" destOrd="2" presId="urn:microsoft.com/office/officeart/2005/8/layout/vList6"/>
    <dgm:cxn modelId="{2239ACF6-36F8-4BC0-80A9-E86CF6BADB6D}" srcId="{4E12E133-B0AF-4AD3-AA2C-59CE9347884A}" destId="{51587C77-726A-48F8-94B4-EF2DB7A4CBFA}" srcOrd="3" destOrd="0" parTransId="{19A74EC2-6016-48AB-A6B0-2BE7BF8E7954}" sibTransId="{AB3E4861-F519-4E6F-B025-47F06AB7E342}"/>
    <dgm:cxn modelId="{E3D85D89-7779-4116-8E82-A507448FBA88}" type="presOf" srcId="{4E12E133-B0AF-4AD3-AA2C-59CE9347884A}" destId="{34D075A2-F7C6-44AC-A2C6-F57C0A36218B}" srcOrd="0" destOrd="0" presId="urn:microsoft.com/office/officeart/2005/8/layout/vList6"/>
    <dgm:cxn modelId="{3F293CA5-A047-4B7C-9F0B-1DB3D6DE293B}" type="presOf" srcId="{0E4B3C05-2B76-4B9B-AEAD-9BB1DE6B7F25}" destId="{8E606D62-2008-407A-83D7-CE802E1FABA1}" srcOrd="0" destOrd="0" presId="urn:microsoft.com/office/officeart/2005/8/layout/vList6"/>
    <dgm:cxn modelId="{B8F9CA32-7D2C-4855-A1CD-525E7D186AD3}" srcId="{0E4B3C05-2B76-4B9B-AEAD-9BB1DE6B7F25}" destId="{4F899997-2A3E-4896-9391-3F28A1FDF285}" srcOrd="0" destOrd="0" parTransId="{1C365E57-74C1-44C0-8BC2-71114048D326}" sibTransId="{6EABC7FD-4586-4976-B94C-03E242E3236F}"/>
    <dgm:cxn modelId="{7AA142F5-5E1D-4633-9B36-5EC79EA10CA5}" type="presOf" srcId="{70B4AB8F-E907-49AE-86F7-AA58DC42A7C7}" destId="{5CC65C5A-3146-49AC-B2EF-EFB2B4CD7BBA}" srcOrd="0" destOrd="0" presId="urn:microsoft.com/office/officeart/2005/8/layout/vList6"/>
    <dgm:cxn modelId="{FFBB2DF5-740F-46A2-9C41-B3466BB4A8A8}" srcId="{0E4B3C05-2B76-4B9B-AEAD-9BB1DE6B7F25}" destId="{33EDCB65-F818-42E7-9987-FD03201E4552}" srcOrd="2" destOrd="0" parTransId="{79FB9176-A42A-4BEC-9C58-763109F52B0A}" sibTransId="{7A4C1BFC-5465-4EFE-8F6F-E203818F779D}"/>
    <dgm:cxn modelId="{A2182D5E-85F4-4515-B3E0-A2D5874EEF7A}" srcId="{0E4B3C05-2B76-4B9B-AEAD-9BB1DE6B7F25}" destId="{0CE30443-D468-4721-874F-FC608DFA0B76}" srcOrd="1" destOrd="0" parTransId="{3E0A9777-A29C-4FD4-88E1-7B975910A424}" sibTransId="{15F53038-FA22-4DD3-8E92-1D13108FAD0F}"/>
    <dgm:cxn modelId="{9469A577-9076-4BF5-8025-F14029410ECE}" srcId="{4E12E133-B0AF-4AD3-AA2C-59CE9347884A}" destId="{70B4AB8F-E907-49AE-86F7-AA58DC42A7C7}" srcOrd="0" destOrd="0" parTransId="{86FADFDA-38DF-4BF7-805F-228AD04B6740}" sibTransId="{90773221-7B0C-4DCD-92FD-238E24ED5D1D}"/>
    <dgm:cxn modelId="{595ACE78-C945-48D0-93A2-938477C6C613}" type="presOf" srcId="{DFC0880F-67CB-477F-8348-B3EAD5523A15}" destId="{4D9DA3E8-7D0C-4CE6-8D1D-751DF792B70B}" srcOrd="0" destOrd="0" presId="urn:microsoft.com/office/officeart/2005/8/layout/vList6"/>
    <dgm:cxn modelId="{A45DCFC1-794E-48B9-8CDA-203E23F00E38}" type="presOf" srcId="{F748FF45-48E3-462B-ADE4-5E7BF9B4C644}" destId="{60C10CE4-4EFF-4B5E-9320-6F24E4B5E739}" srcOrd="0" destOrd="0" presId="urn:microsoft.com/office/officeart/2005/8/layout/vList6"/>
    <dgm:cxn modelId="{BCBC24BD-5932-4ACF-A866-A55ED3F0F246}" type="presOf" srcId="{8DDEE4BA-CA6D-4290-8237-96F17577E35F}" destId="{669AEEB2-6F5D-4282-BDBE-D9AB6BE5539C}" srcOrd="0" destOrd="1" presId="urn:microsoft.com/office/officeart/2005/8/layout/vList6"/>
    <dgm:cxn modelId="{C9663656-BC4E-47AE-88BB-F594115028C9}" type="presParOf" srcId="{BEE5BC6A-A188-4B08-ADDD-DDECF1AD1331}" destId="{4E8258FB-288B-40CD-B923-485ADE08B1E3}" srcOrd="0" destOrd="0" presId="urn:microsoft.com/office/officeart/2005/8/layout/vList6"/>
    <dgm:cxn modelId="{01390458-F89E-4B90-83B0-5FBDB7355C09}" type="presParOf" srcId="{4E8258FB-288B-40CD-B923-485ADE08B1E3}" destId="{4D9DA3E8-7D0C-4CE6-8D1D-751DF792B70B}" srcOrd="0" destOrd="0" presId="urn:microsoft.com/office/officeart/2005/8/layout/vList6"/>
    <dgm:cxn modelId="{E4BE3243-E344-4807-96FF-7836538F0917}" type="presParOf" srcId="{4E8258FB-288B-40CD-B923-485ADE08B1E3}" destId="{669AEEB2-6F5D-4282-BDBE-D9AB6BE5539C}" srcOrd="1" destOrd="0" presId="urn:microsoft.com/office/officeart/2005/8/layout/vList6"/>
    <dgm:cxn modelId="{79FFC314-3245-4569-BAE7-3C24BD7C86C6}" type="presParOf" srcId="{BEE5BC6A-A188-4B08-ADDD-DDECF1AD1331}" destId="{2A8F7AC6-A5A6-45DD-BC6C-91745C57D6A0}" srcOrd="1" destOrd="0" presId="urn:microsoft.com/office/officeart/2005/8/layout/vList6"/>
    <dgm:cxn modelId="{8C30F3CD-F1EE-48D6-B44E-F8F1E520B884}" type="presParOf" srcId="{BEE5BC6A-A188-4B08-ADDD-DDECF1AD1331}" destId="{945595C7-38CD-4AAF-A52F-522D1C676C60}" srcOrd="2" destOrd="0" presId="urn:microsoft.com/office/officeart/2005/8/layout/vList6"/>
    <dgm:cxn modelId="{1CB98E7D-C14A-49D5-96E9-BE8B909B1454}" type="presParOf" srcId="{945595C7-38CD-4AAF-A52F-522D1C676C60}" destId="{8E606D62-2008-407A-83D7-CE802E1FABA1}" srcOrd="0" destOrd="0" presId="urn:microsoft.com/office/officeart/2005/8/layout/vList6"/>
    <dgm:cxn modelId="{B9F34F0C-9CDC-4D7C-81D2-10BC557B8035}" type="presParOf" srcId="{945595C7-38CD-4AAF-A52F-522D1C676C60}" destId="{4343CFA4-9749-4934-9B6E-082F2F12975F}" srcOrd="1" destOrd="0" presId="urn:microsoft.com/office/officeart/2005/8/layout/vList6"/>
    <dgm:cxn modelId="{D0BA4524-1DFE-4C2D-BC3E-3A5F6BD5276A}" type="presParOf" srcId="{BEE5BC6A-A188-4B08-ADDD-DDECF1AD1331}" destId="{C1B5A14C-2E99-4D5F-BF90-D20500135ABB}" srcOrd="3" destOrd="0" presId="urn:microsoft.com/office/officeart/2005/8/layout/vList6"/>
    <dgm:cxn modelId="{8A01A397-992F-4FBF-9F72-BEB28EA3057E}" type="presParOf" srcId="{BEE5BC6A-A188-4B08-ADDD-DDECF1AD1331}" destId="{3ABB59E9-3DF2-44B6-BF8F-8CFAE7956003}" srcOrd="4" destOrd="0" presId="urn:microsoft.com/office/officeart/2005/8/layout/vList6"/>
    <dgm:cxn modelId="{CD95ACD4-409C-45EE-A209-77385F8DDCE6}" type="presParOf" srcId="{3ABB59E9-3DF2-44B6-BF8F-8CFAE7956003}" destId="{34D075A2-F7C6-44AC-A2C6-F57C0A36218B}" srcOrd="0" destOrd="0" presId="urn:microsoft.com/office/officeart/2005/8/layout/vList6"/>
    <dgm:cxn modelId="{AF12F21E-0752-4784-8D41-C9F007A8E4FD}" type="presParOf" srcId="{3ABB59E9-3DF2-44B6-BF8F-8CFAE7956003}" destId="{5CC65C5A-3146-49AC-B2EF-EFB2B4CD7BBA}" srcOrd="1" destOrd="0" presId="urn:microsoft.com/office/officeart/2005/8/layout/vList6"/>
    <dgm:cxn modelId="{8DF0FDF2-50F7-43BC-B3D6-9EE78EA3B5E6}" type="presParOf" srcId="{BEE5BC6A-A188-4B08-ADDD-DDECF1AD1331}" destId="{A69094B0-641C-4C1A-B3FC-391EAD52F5AF}" srcOrd="5" destOrd="0" presId="urn:microsoft.com/office/officeart/2005/8/layout/vList6"/>
    <dgm:cxn modelId="{1B870C5B-0761-4EA0-83BB-E9778F459D8F}" type="presParOf" srcId="{BEE5BC6A-A188-4B08-ADDD-DDECF1AD1331}" destId="{F0528A21-3E4F-4888-8029-7787BA825613}" srcOrd="6" destOrd="0" presId="urn:microsoft.com/office/officeart/2005/8/layout/vList6"/>
    <dgm:cxn modelId="{E423E15E-D835-4762-B0A9-6E1090BC7443}" type="presParOf" srcId="{F0528A21-3E4F-4888-8029-7787BA825613}" destId="{60C10CE4-4EFF-4B5E-9320-6F24E4B5E739}" srcOrd="0" destOrd="0" presId="urn:microsoft.com/office/officeart/2005/8/layout/vList6"/>
    <dgm:cxn modelId="{38F93A17-E95E-4E7E-BE46-78874DBB0E7B}" type="presParOf" srcId="{F0528A21-3E4F-4888-8029-7787BA825613}" destId="{650F03FB-86C3-4009-9FF1-3571053A0658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337B342-045A-44EF-BD32-A46AB6FB379D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FC0880F-67CB-477F-8348-B3EAD5523A15}">
      <dgm:prSet phldrT="[Текст]" custT="1"/>
      <dgm:spPr/>
      <dgm:t>
        <a:bodyPr/>
        <a:lstStyle/>
        <a:p>
          <a:r>
            <a: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Расходы на решение общегосударственных вопросов – 10 899,4 тыс. рублей </a:t>
          </a:r>
          <a:endParaRPr lang="ru-RU" sz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0277B5B2-76FC-4A44-BC08-446BEB16CB7C}" type="parTrans" cxnId="{BA05A8E7-F23F-4084-87B1-82BC5B278B36}">
      <dgm:prSet/>
      <dgm:spPr/>
      <dgm:t>
        <a:bodyPr/>
        <a:lstStyle/>
        <a:p>
          <a:endParaRPr lang="ru-RU"/>
        </a:p>
      </dgm:t>
    </dgm:pt>
    <dgm:pt modelId="{D0057880-6902-4984-B3FD-F675773B4681}" type="sibTrans" cxnId="{BA05A8E7-F23F-4084-87B1-82BC5B278B36}">
      <dgm:prSet/>
      <dgm:spPr/>
      <dgm:t>
        <a:bodyPr/>
        <a:lstStyle/>
        <a:p>
          <a:endParaRPr lang="ru-RU"/>
        </a:p>
      </dgm:t>
    </dgm:pt>
    <dgm:pt modelId="{DADC0D61-D702-4A9A-A1EF-8947CA66B5B6}">
      <dgm:prSet phldrT="[Текст]" custT="1"/>
      <dgm:spPr>
        <a:solidFill>
          <a:schemeClr val="accent4">
            <a:lumMod val="60000"/>
            <a:lumOff val="40000"/>
            <a:alpha val="90000"/>
          </a:schemeClr>
        </a:solidFill>
      </dgm:spPr>
      <dgm:t>
        <a:bodyPr anchor="ctr"/>
        <a:lstStyle/>
        <a:p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Оценка недвижимости, признание прав и регулирование отношений по гос. </a:t>
          </a:r>
          <a:r>
            <a:rPr lang="ru-RU" sz="1100" smtClean="0">
              <a:latin typeface="Times New Roman" pitchFamily="18" charset="0"/>
              <a:cs typeface="Times New Roman" pitchFamily="18" charset="0"/>
            </a:rPr>
            <a:t>и мун. </a:t>
          </a:r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собственности – 641,9 тыс. рублей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dgm:t>
    </dgm:pt>
    <dgm:pt modelId="{EF9E36FE-493A-47E3-9C06-381114D9FA14}" type="parTrans" cxnId="{3590A500-EC1B-4234-81DF-21ACB5121638}">
      <dgm:prSet/>
      <dgm:spPr/>
      <dgm:t>
        <a:bodyPr/>
        <a:lstStyle/>
        <a:p>
          <a:endParaRPr lang="ru-RU"/>
        </a:p>
      </dgm:t>
    </dgm:pt>
    <dgm:pt modelId="{43038959-46C3-4723-B7D7-C618AA746EAA}" type="sibTrans" cxnId="{3590A500-EC1B-4234-81DF-21ACB5121638}">
      <dgm:prSet/>
      <dgm:spPr/>
      <dgm:t>
        <a:bodyPr/>
        <a:lstStyle/>
        <a:p>
          <a:endParaRPr lang="ru-RU"/>
        </a:p>
      </dgm:t>
    </dgm:pt>
    <dgm:pt modelId="{0E4B3C05-2B76-4B9B-AEAD-9BB1DE6B7F25}">
      <dgm:prSet custT="1"/>
      <dgm:spPr/>
      <dgm:t>
        <a:bodyPr/>
        <a:lstStyle/>
        <a:p>
          <a:pPr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Расходы на решение вопросов в области национальной экономики – 179,5 тыс. рублей</a:t>
          </a:r>
          <a:endParaRPr lang="ru-RU" sz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3AFC1551-2DE3-4635-88BD-61163171E0DC}" type="parTrans" cxnId="{DC583CEC-5C39-4968-8118-E367FEE1F86D}">
      <dgm:prSet/>
      <dgm:spPr/>
      <dgm:t>
        <a:bodyPr/>
        <a:lstStyle/>
        <a:p>
          <a:endParaRPr lang="ru-RU"/>
        </a:p>
      </dgm:t>
    </dgm:pt>
    <dgm:pt modelId="{35F4206F-991E-42B6-89B5-18973C1ABF27}" type="sibTrans" cxnId="{DC583CEC-5C39-4968-8118-E367FEE1F86D}">
      <dgm:prSet/>
      <dgm:spPr/>
      <dgm:t>
        <a:bodyPr/>
        <a:lstStyle/>
        <a:p>
          <a:endParaRPr lang="ru-RU"/>
        </a:p>
      </dgm:t>
    </dgm:pt>
    <dgm:pt modelId="{F748FF45-48E3-462B-ADE4-5E7BF9B4C644}">
      <dgm:prSet custT="1"/>
      <dgm:spPr/>
      <dgm:t>
        <a:bodyPr/>
        <a:lstStyle/>
        <a:p>
          <a:r>
            <a:rPr lang="ru-RU" sz="13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Расходы в области социальной политики – 1364,0 тыс. рублей</a:t>
          </a:r>
          <a:endParaRPr lang="ru-RU" sz="13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847B89A-6AAF-494D-9532-4BB0003CC3DA}" type="parTrans" cxnId="{F04033BF-F83B-4090-8EA8-922FD047B8E8}">
      <dgm:prSet/>
      <dgm:spPr/>
      <dgm:t>
        <a:bodyPr/>
        <a:lstStyle/>
        <a:p>
          <a:endParaRPr lang="ru-RU"/>
        </a:p>
      </dgm:t>
    </dgm:pt>
    <dgm:pt modelId="{E4268088-BA9A-4EBF-9CA3-4EB65CB7C8A5}" type="sibTrans" cxnId="{F04033BF-F83B-4090-8EA8-922FD047B8E8}">
      <dgm:prSet/>
      <dgm:spPr/>
      <dgm:t>
        <a:bodyPr/>
        <a:lstStyle/>
        <a:p>
          <a:endParaRPr lang="ru-RU"/>
        </a:p>
      </dgm:t>
    </dgm:pt>
    <dgm:pt modelId="{4E12E133-B0AF-4AD3-AA2C-59CE9347884A}">
      <dgm:prSet custT="1"/>
      <dgm:spPr/>
      <dgm:t>
        <a:bodyPr/>
        <a:lstStyle/>
        <a:p>
          <a:r>
            <a: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Расходы на решение вопросов в области ЖКХ – 10 570,2 тыс. рублей</a:t>
          </a:r>
          <a:endParaRPr lang="ru-RU" sz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711EACDC-0BE4-4EFA-A698-67C2718E630D}" type="parTrans" cxnId="{9E54C229-3FDF-434A-BD05-6C8C9FBD4B02}">
      <dgm:prSet/>
      <dgm:spPr/>
      <dgm:t>
        <a:bodyPr/>
        <a:lstStyle/>
        <a:p>
          <a:endParaRPr lang="ru-RU"/>
        </a:p>
      </dgm:t>
    </dgm:pt>
    <dgm:pt modelId="{9B1BA082-F52F-442A-81AB-711B4BD999E0}" type="sibTrans" cxnId="{9E54C229-3FDF-434A-BD05-6C8C9FBD4B02}">
      <dgm:prSet/>
      <dgm:spPr/>
      <dgm:t>
        <a:bodyPr/>
        <a:lstStyle/>
        <a:p>
          <a:endParaRPr lang="ru-RU"/>
        </a:p>
      </dgm:t>
    </dgm:pt>
    <dgm:pt modelId="{C3182D73-0A27-4528-B0C8-8C8B7531BB56}">
      <dgm:prSet phldrT="[Текст]" custT="1"/>
      <dgm:spPr>
        <a:solidFill>
          <a:schemeClr val="accent4">
            <a:lumMod val="60000"/>
            <a:lumOff val="40000"/>
            <a:alpha val="90000"/>
          </a:schemeClr>
        </a:solidFill>
      </dgm:spPr>
      <dgm:t>
        <a:bodyPr anchor="ctr"/>
        <a:lstStyle/>
        <a:p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Содержание и отопление пустующих нежилых помещений – 6040,7 тыс. рублей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dgm:t>
    </dgm:pt>
    <dgm:pt modelId="{A20A2A8F-89B2-44DD-AF9B-CEE9BB6568D5}" type="parTrans" cxnId="{7D3CF151-C938-45CD-9A3F-F0DA6E49A9CC}">
      <dgm:prSet/>
      <dgm:spPr/>
      <dgm:t>
        <a:bodyPr/>
        <a:lstStyle/>
        <a:p>
          <a:endParaRPr lang="ru-RU"/>
        </a:p>
      </dgm:t>
    </dgm:pt>
    <dgm:pt modelId="{AF897F85-0B63-4023-BD3D-9C1137D73042}" type="sibTrans" cxnId="{7D3CF151-C938-45CD-9A3F-F0DA6E49A9CC}">
      <dgm:prSet/>
      <dgm:spPr/>
      <dgm:t>
        <a:bodyPr/>
        <a:lstStyle/>
        <a:p>
          <a:endParaRPr lang="ru-RU"/>
        </a:p>
      </dgm:t>
    </dgm:pt>
    <dgm:pt modelId="{098AA26E-C945-4BFD-9BB1-E64BE1B7566E}">
      <dgm:prSet phldrT="[Текст]" custT="1"/>
      <dgm:spPr>
        <a:solidFill>
          <a:schemeClr val="accent4">
            <a:lumMod val="60000"/>
            <a:lumOff val="40000"/>
            <a:alpha val="90000"/>
          </a:schemeClr>
        </a:solidFill>
      </dgm:spPr>
      <dgm:t>
        <a:bodyPr anchor="ctr"/>
        <a:lstStyle/>
        <a:p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Разборка нежилых зданий – 3005,5 тыс. рублей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dgm:t>
    </dgm:pt>
    <dgm:pt modelId="{7D6006AC-3EA5-4C55-8BA7-BB291FFB4B57}" type="parTrans" cxnId="{8379188C-B0EA-41F6-83F3-4EC3F26C0F6E}">
      <dgm:prSet/>
      <dgm:spPr/>
      <dgm:t>
        <a:bodyPr/>
        <a:lstStyle/>
        <a:p>
          <a:endParaRPr lang="ru-RU"/>
        </a:p>
      </dgm:t>
    </dgm:pt>
    <dgm:pt modelId="{86C95FDD-33D4-48C9-9A66-2E8B4EFEF81E}" type="sibTrans" cxnId="{8379188C-B0EA-41F6-83F3-4EC3F26C0F6E}">
      <dgm:prSet/>
      <dgm:spPr/>
      <dgm:t>
        <a:bodyPr/>
        <a:lstStyle/>
        <a:p>
          <a:endParaRPr lang="ru-RU"/>
        </a:p>
      </dgm:t>
    </dgm:pt>
    <dgm:pt modelId="{7958B11B-3F1D-437B-A2FA-0DF291089612}">
      <dgm:prSet custT="1"/>
      <dgm:spPr>
        <a:solidFill>
          <a:schemeClr val="accent4">
            <a:lumMod val="60000"/>
            <a:lumOff val="40000"/>
            <a:alpha val="90000"/>
          </a:schemeClr>
        </a:solidFill>
      </dgm:spPr>
      <dgm:t>
        <a:bodyPr anchor="ctr"/>
        <a:lstStyle/>
        <a:p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Формирование земельных участков под муниципальными зданиями, строениями, сооружениями – 179,5 тыс. рублей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dgm:t>
    </dgm:pt>
    <dgm:pt modelId="{E8535DF2-B548-43D5-BDBF-49371D042BC9}" type="parTrans" cxnId="{AED6EAC5-BE0A-4BCB-B89A-7D8C7AB7FFF6}">
      <dgm:prSet/>
      <dgm:spPr/>
      <dgm:t>
        <a:bodyPr/>
        <a:lstStyle/>
        <a:p>
          <a:endParaRPr lang="ru-RU"/>
        </a:p>
      </dgm:t>
    </dgm:pt>
    <dgm:pt modelId="{5B4E67BE-76EA-45A6-AA3C-7A221AA4E806}" type="sibTrans" cxnId="{AED6EAC5-BE0A-4BCB-B89A-7D8C7AB7FFF6}">
      <dgm:prSet/>
      <dgm:spPr/>
      <dgm:t>
        <a:bodyPr/>
        <a:lstStyle/>
        <a:p>
          <a:endParaRPr lang="ru-RU"/>
        </a:p>
      </dgm:t>
    </dgm:pt>
    <dgm:pt modelId="{EBFABE64-8251-4C73-AE3A-AF872EE25282}">
      <dgm:prSet custT="1"/>
      <dgm:spPr>
        <a:solidFill>
          <a:schemeClr val="accent4">
            <a:lumMod val="60000"/>
            <a:lumOff val="40000"/>
            <a:alpha val="90000"/>
          </a:schemeClr>
        </a:solidFill>
      </dgm:spPr>
      <dgm:t>
        <a:bodyPr anchor="ctr"/>
        <a:lstStyle/>
        <a:p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Долевое участие в капитальном ремонте жилфонда – 229,6 тыс. рублей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dgm:t>
    </dgm:pt>
    <dgm:pt modelId="{DB66C710-0DF1-4CDF-9371-DF2C52A664BF}" type="parTrans" cxnId="{73EFBC3F-0CBB-4309-901D-D54F898B4856}">
      <dgm:prSet/>
      <dgm:spPr/>
      <dgm:t>
        <a:bodyPr/>
        <a:lstStyle/>
        <a:p>
          <a:endParaRPr lang="ru-RU"/>
        </a:p>
      </dgm:t>
    </dgm:pt>
    <dgm:pt modelId="{438A78D9-2C88-4809-A176-082061381368}" type="sibTrans" cxnId="{73EFBC3F-0CBB-4309-901D-D54F898B4856}">
      <dgm:prSet/>
      <dgm:spPr/>
      <dgm:t>
        <a:bodyPr/>
        <a:lstStyle/>
        <a:p>
          <a:endParaRPr lang="ru-RU"/>
        </a:p>
      </dgm:t>
    </dgm:pt>
    <dgm:pt modelId="{F1C84380-ABFC-49E6-8C75-1F05E21B3D0B}">
      <dgm:prSet custT="1"/>
      <dgm:spPr>
        <a:solidFill>
          <a:schemeClr val="accent4">
            <a:lumMod val="60000"/>
            <a:lumOff val="40000"/>
            <a:alpha val="90000"/>
          </a:schemeClr>
        </a:solidFill>
      </dgm:spPr>
      <dgm:t>
        <a:bodyPr anchor="ctr"/>
        <a:lstStyle/>
        <a:p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Содержание и отопление пустующего жилфонда – 10243,6 тыс. рублей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dgm:t>
    </dgm:pt>
    <dgm:pt modelId="{1E0BAE5A-9483-4784-A6D8-6099D33C5BD9}" type="parTrans" cxnId="{E6B40BAC-5168-4A73-96E8-05A4366FC3AC}">
      <dgm:prSet/>
      <dgm:spPr/>
      <dgm:t>
        <a:bodyPr/>
        <a:lstStyle/>
        <a:p>
          <a:endParaRPr lang="ru-RU"/>
        </a:p>
      </dgm:t>
    </dgm:pt>
    <dgm:pt modelId="{3C1F669A-0D78-4D64-820F-5520FF288CDC}" type="sibTrans" cxnId="{E6B40BAC-5168-4A73-96E8-05A4366FC3AC}">
      <dgm:prSet/>
      <dgm:spPr/>
      <dgm:t>
        <a:bodyPr/>
        <a:lstStyle/>
        <a:p>
          <a:endParaRPr lang="ru-RU"/>
        </a:p>
      </dgm:t>
    </dgm:pt>
    <dgm:pt modelId="{76FC6854-85A6-4F9C-8159-93B13EA315C6}">
      <dgm:prSet custT="1"/>
      <dgm:spPr>
        <a:solidFill>
          <a:schemeClr val="accent4">
            <a:lumMod val="60000"/>
            <a:lumOff val="40000"/>
            <a:alpha val="90000"/>
          </a:schemeClr>
        </a:solidFill>
      </dgm:spPr>
      <dgm:t>
        <a:bodyPr anchor="ctr"/>
        <a:lstStyle/>
        <a:p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Приобретение жилья детям-сиротам – 1364,0,0 тыс. рублей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dgm:t>
    </dgm:pt>
    <dgm:pt modelId="{B761D7B9-628A-4CAB-B566-C12C3D38DBB9}" type="parTrans" cxnId="{B985238F-508A-41BC-957E-C292D9A2415C}">
      <dgm:prSet/>
      <dgm:spPr/>
      <dgm:t>
        <a:bodyPr/>
        <a:lstStyle/>
        <a:p>
          <a:endParaRPr lang="ru-RU"/>
        </a:p>
      </dgm:t>
    </dgm:pt>
    <dgm:pt modelId="{19749843-884C-4B80-947D-5098114A5758}" type="sibTrans" cxnId="{B985238F-508A-41BC-957E-C292D9A2415C}">
      <dgm:prSet/>
      <dgm:spPr/>
      <dgm:t>
        <a:bodyPr/>
        <a:lstStyle/>
        <a:p>
          <a:endParaRPr lang="ru-RU"/>
        </a:p>
      </dgm:t>
    </dgm:pt>
    <dgm:pt modelId="{88E2874F-C534-47E7-A26C-A21CC4A2AF9C}">
      <dgm:prSet phldrT="[Текст]" custT="1"/>
      <dgm:spPr>
        <a:solidFill>
          <a:schemeClr val="accent4">
            <a:lumMod val="60000"/>
            <a:lumOff val="40000"/>
            <a:alpha val="90000"/>
          </a:schemeClr>
        </a:solidFill>
      </dgm:spPr>
      <dgm:t>
        <a:bodyPr anchor="ctr"/>
        <a:lstStyle/>
        <a:p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Содержание нежилых помещений, находящихся </a:t>
          </a:r>
          <a:r>
            <a:rPr lang="ru-RU" sz="1100" smtClean="0">
              <a:latin typeface="Times New Roman" pitchFamily="18" charset="0"/>
              <a:cs typeface="Times New Roman" pitchFamily="18" charset="0"/>
            </a:rPr>
            <a:t>в мун. </a:t>
          </a:r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собственности – 109,6 тыс. рублей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dgm:t>
    </dgm:pt>
    <dgm:pt modelId="{D49D201D-A236-40D5-ADDB-1FF520963DD9}" type="parTrans" cxnId="{8C489F35-4DC9-4909-B195-590717688977}">
      <dgm:prSet/>
      <dgm:spPr/>
      <dgm:t>
        <a:bodyPr/>
        <a:lstStyle/>
        <a:p>
          <a:endParaRPr lang="ru-RU"/>
        </a:p>
      </dgm:t>
    </dgm:pt>
    <dgm:pt modelId="{C46BB0A7-5FC3-4AE3-ACF9-89A25966FB7D}" type="sibTrans" cxnId="{8C489F35-4DC9-4909-B195-590717688977}">
      <dgm:prSet/>
      <dgm:spPr/>
      <dgm:t>
        <a:bodyPr/>
        <a:lstStyle/>
        <a:p>
          <a:endParaRPr lang="ru-RU"/>
        </a:p>
      </dgm:t>
    </dgm:pt>
    <dgm:pt modelId="{8F404135-463C-4805-A33D-71733F812962}">
      <dgm:prSet phldrT="[Текст]" custT="1"/>
      <dgm:spPr>
        <a:solidFill>
          <a:schemeClr val="accent4">
            <a:lumMod val="60000"/>
            <a:lumOff val="40000"/>
            <a:alpha val="90000"/>
          </a:schemeClr>
        </a:solidFill>
      </dgm:spPr>
      <dgm:t>
        <a:bodyPr anchor="ctr"/>
        <a:lstStyle/>
        <a:p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ДЦП «Повышение эффективности бюджетных расходов на 2012-2014 годы» – 99,0 тыс. рублей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dgm:t>
    </dgm:pt>
    <dgm:pt modelId="{42B82AD1-E0DA-48AD-9671-7A4A67D542BC}" type="parTrans" cxnId="{14024C50-2594-4D7F-9960-854C0EC7CCC4}">
      <dgm:prSet/>
      <dgm:spPr/>
      <dgm:t>
        <a:bodyPr/>
        <a:lstStyle/>
        <a:p>
          <a:endParaRPr lang="ru-RU"/>
        </a:p>
      </dgm:t>
    </dgm:pt>
    <dgm:pt modelId="{C2BE2BC3-B3AD-4246-A768-E82BC06C57A6}" type="sibTrans" cxnId="{14024C50-2594-4D7F-9960-854C0EC7CCC4}">
      <dgm:prSet/>
      <dgm:spPr/>
      <dgm:t>
        <a:bodyPr/>
        <a:lstStyle/>
        <a:p>
          <a:endParaRPr lang="ru-RU"/>
        </a:p>
      </dgm:t>
    </dgm:pt>
    <dgm:pt modelId="{18E119BE-E998-4A73-8203-ED6EDE492FEC}">
      <dgm:prSet phldrT="[Текст]" custT="1"/>
      <dgm:spPr>
        <a:solidFill>
          <a:schemeClr val="accent4">
            <a:lumMod val="60000"/>
            <a:lumOff val="40000"/>
            <a:alpha val="90000"/>
          </a:schemeClr>
        </a:solidFill>
      </dgm:spPr>
      <dgm:t>
        <a:bodyPr anchor="ctr"/>
        <a:lstStyle/>
        <a:p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Ремонт нежилых зданий находящихся в </a:t>
          </a:r>
          <a:r>
            <a:rPr lang="ru-RU" sz="1100" dirty="0" err="1" smtClean="0">
              <a:latin typeface="Times New Roman" pitchFamily="18" charset="0"/>
              <a:cs typeface="Times New Roman" pitchFamily="18" charset="0"/>
            </a:rPr>
            <a:t>мун</a:t>
          </a:r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. собственности – 1002,7 тыс. рублей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dgm:t>
    </dgm:pt>
    <dgm:pt modelId="{CCDFD9D4-5B35-4328-A886-58FC33CE064F}" type="parTrans" cxnId="{A4A4B228-CAE2-45EC-9610-08D061F3411E}">
      <dgm:prSet/>
      <dgm:spPr/>
      <dgm:t>
        <a:bodyPr/>
        <a:lstStyle/>
        <a:p>
          <a:endParaRPr lang="ru-RU"/>
        </a:p>
      </dgm:t>
    </dgm:pt>
    <dgm:pt modelId="{2B131099-551D-4B7C-BD48-88BFA2BBAAB5}" type="sibTrans" cxnId="{A4A4B228-CAE2-45EC-9610-08D061F3411E}">
      <dgm:prSet/>
      <dgm:spPr/>
      <dgm:t>
        <a:bodyPr/>
        <a:lstStyle/>
        <a:p>
          <a:endParaRPr lang="ru-RU"/>
        </a:p>
      </dgm:t>
    </dgm:pt>
    <dgm:pt modelId="{FCF4432D-33A5-4C90-913A-82ADCEA32A66}">
      <dgm:prSet custT="1"/>
      <dgm:spPr>
        <a:solidFill>
          <a:schemeClr val="accent4">
            <a:lumMod val="60000"/>
            <a:lumOff val="40000"/>
            <a:alpha val="90000"/>
          </a:schemeClr>
        </a:solidFill>
      </dgm:spPr>
      <dgm:t>
        <a:bodyPr anchor="ctr"/>
        <a:lstStyle/>
        <a:p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Другие вопросы в области ЖКХ – 97,0 тыс. рублей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dgm:t>
    </dgm:pt>
    <dgm:pt modelId="{E1675F1A-2D8D-49A5-AC02-9047EEA4E31B}" type="parTrans" cxnId="{E98A2F77-88A1-4EA5-9A31-C50D72660E42}">
      <dgm:prSet/>
      <dgm:spPr/>
      <dgm:t>
        <a:bodyPr/>
        <a:lstStyle/>
        <a:p>
          <a:endParaRPr lang="ru-RU"/>
        </a:p>
      </dgm:t>
    </dgm:pt>
    <dgm:pt modelId="{D8792439-EA20-41D8-BA24-B22CE24BE577}" type="sibTrans" cxnId="{E98A2F77-88A1-4EA5-9A31-C50D72660E42}">
      <dgm:prSet/>
      <dgm:spPr/>
      <dgm:t>
        <a:bodyPr/>
        <a:lstStyle/>
        <a:p>
          <a:endParaRPr lang="ru-RU"/>
        </a:p>
      </dgm:t>
    </dgm:pt>
    <dgm:pt modelId="{BEE5BC6A-A188-4B08-ADDD-DDECF1AD1331}" type="pres">
      <dgm:prSet presAssocID="{8337B342-045A-44EF-BD32-A46AB6FB379D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4E8258FB-288B-40CD-B923-485ADE08B1E3}" type="pres">
      <dgm:prSet presAssocID="{DFC0880F-67CB-477F-8348-B3EAD5523A15}" presName="linNode" presStyleCnt="0"/>
      <dgm:spPr/>
    </dgm:pt>
    <dgm:pt modelId="{4D9DA3E8-7D0C-4CE6-8D1D-751DF792B70B}" type="pres">
      <dgm:prSet presAssocID="{DFC0880F-67CB-477F-8348-B3EAD5523A15}" presName="parentShp" presStyleLbl="node1" presStyleIdx="0" presStyleCnt="4" custScaleX="90584" custScaleY="287351" custLinFactNeighborX="-153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9AEEB2-6F5D-4282-BDBE-D9AB6BE5539C}" type="pres">
      <dgm:prSet presAssocID="{DFC0880F-67CB-477F-8348-B3EAD5523A15}" presName="childShp" presStyleLbl="bgAccFollowNode1" presStyleIdx="0" presStyleCnt="4" custScaleX="105047" custScaleY="565651" custLinFactNeighborX="415" custLinFactNeighborY="155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8F7AC6-A5A6-45DD-BC6C-91745C57D6A0}" type="pres">
      <dgm:prSet presAssocID="{D0057880-6902-4984-B3FD-F675773B4681}" presName="spacing" presStyleCnt="0"/>
      <dgm:spPr/>
    </dgm:pt>
    <dgm:pt modelId="{945595C7-38CD-4AAF-A52F-522D1C676C60}" type="pres">
      <dgm:prSet presAssocID="{0E4B3C05-2B76-4B9B-AEAD-9BB1DE6B7F25}" presName="linNode" presStyleCnt="0"/>
      <dgm:spPr/>
    </dgm:pt>
    <dgm:pt modelId="{8E606D62-2008-407A-83D7-CE802E1FABA1}" type="pres">
      <dgm:prSet presAssocID="{0E4B3C05-2B76-4B9B-AEAD-9BB1DE6B7F25}" presName="parentShp" presStyleLbl="node1" presStyleIdx="1" presStyleCnt="4" custScaleX="90584" custScaleY="143026" custLinFactNeighborX="-2733" custLinFactNeighborY="-126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43CFA4-9749-4934-9B6E-082F2F12975F}" type="pres">
      <dgm:prSet presAssocID="{0E4B3C05-2B76-4B9B-AEAD-9BB1DE6B7F25}" presName="childShp" presStyleLbl="bgAccFollowNode1" presStyleIdx="1" presStyleCnt="4" custScaleY="124353" custLinFactNeighborX="-3370" custLinFactNeighborY="-4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B5A14C-2E99-4D5F-BF90-D20500135ABB}" type="pres">
      <dgm:prSet presAssocID="{35F4206F-991E-42B6-89B5-18973C1ABF27}" presName="spacing" presStyleCnt="0"/>
      <dgm:spPr/>
    </dgm:pt>
    <dgm:pt modelId="{3ABB59E9-3DF2-44B6-BF8F-8CFAE7956003}" type="pres">
      <dgm:prSet presAssocID="{4E12E133-B0AF-4AD3-AA2C-59CE9347884A}" presName="linNode" presStyleCnt="0"/>
      <dgm:spPr/>
    </dgm:pt>
    <dgm:pt modelId="{34D075A2-F7C6-44AC-A2C6-F57C0A36218B}" type="pres">
      <dgm:prSet presAssocID="{4E12E133-B0AF-4AD3-AA2C-59CE9347884A}" presName="parentShp" presStyleLbl="node1" presStyleIdx="2" presStyleCnt="4" custScaleX="90584" custScaleY="142437" custLinFactNeighborX="-2733" custLinFactNeighborY="-334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C65C5A-3146-49AC-B2EF-EFB2B4CD7BBA}" type="pres">
      <dgm:prSet presAssocID="{4E12E133-B0AF-4AD3-AA2C-59CE9347884A}" presName="childShp" presStyleLbl="bgAccFollowNode1" presStyleIdx="2" presStyleCnt="4" custScaleY="215437" custLinFactNeighborX="-494" custLinFactNeighborY="102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9094B0-641C-4C1A-B3FC-391EAD52F5AF}" type="pres">
      <dgm:prSet presAssocID="{9B1BA082-F52F-442A-81AB-711B4BD999E0}" presName="spacing" presStyleCnt="0"/>
      <dgm:spPr/>
    </dgm:pt>
    <dgm:pt modelId="{F0528A21-3E4F-4888-8029-7787BA825613}" type="pres">
      <dgm:prSet presAssocID="{F748FF45-48E3-462B-ADE4-5E7BF9B4C644}" presName="linNode" presStyleCnt="0"/>
      <dgm:spPr/>
    </dgm:pt>
    <dgm:pt modelId="{60C10CE4-4EFF-4B5E-9320-6F24E4B5E739}" type="pres">
      <dgm:prSet presAssocID="{F748FF45-48E3-462B-ADE4-5E7BF9B4C644}" presName="parentShp" presStyleLbl="node1" presStyleIdx="3" presStyleCnt="4" custScaleX="90584" custScaleY="147401" custLinFactNeighborX="-153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0F03FB-86C3-4009-9FF1-3571053A0658}" type="pres">
      <dgm:prSet presAssocID="{F748FF45-48E3-462B-ADE4-5E7BF9B4C644}" presName="childShp" presStyleLbl="bgAccFollowNode1" presStyleIdx="3" presStyleCnt="4" custLinFactNeighborX="-4708" custLinFactNeighborY="-44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D3CF151-C938-45CD-9A3F-F0DA6E49A9CC}" srcId="{DFC0880F-67CB-477F-8348-B3EAD5523A15}" destId="{C3182D73-0A27-4528-B0C8-8C8B7531BB56}" srcOrd="1" destOrd="0" parTransId="{A20A2A8F-89B2-44DD-AF9B-CEE9BB6568D5}" sibTransId="{AF897F85-0B63-4023-BD3D-9C1137D73042}"/>
    <dgm:cxn modelId="{8379188C-B0EA-41F6-83F3-4EC3F26C0F6E}" srcId="{DFC0880F-67CB-477F-8348-B3EAD5523A15}" destId="{098AA26E-C945-4BFD-9BB1-E64BE1B7566E}" srcOrd="2" destOrd="0" parTransId="{7D6006AC-3EA5-4C55-8BA7-BB291FFB4B57}" sibTransId="{86C95FDD-33D4-48C9-9A66-2E8B4EFEF81E}"/>
    <dgm:cxn modelId="{A362D8B9-F187-483E-93E7-E82722BC962F}" type="presOf" srcId="{DADC0D61-D702-4A9A-A1EF-8947CA66B5B6}" destId="{669AEEB2-6F5D-4282-BDBE-D9AB6BE5539C}" srcOrd="0" destOrd="0" presId="urn:microsoft.com/office/officeart/2005/8/layout/vList6"/>
    <dgm:cxn modelId="{E98A2F77-88A1-4EA5-9A31-C50D72660E42}" srcId="{4E12E133-B0AF-4AD3-AA2C-59CE9347884A}" destId="{FCF4432D-33A5-4C90-913A-82ADCEA32A66}" srcOrd="2" destOrd="0" parTransId="{E1675F1A-2D8D-49A5-AC02-9047EEA4E31B}" sibTransId="{D8792439-EA20-41D8-BA24-B22CE24BE577}"/>
    <dgm:cxn modelId="{CAF93DE9-7930-40AB-B434-EA7C2AB074E8}" type="presOf" srcId="{098AA26E-C945-4BFD-9BB1-E64BE1B7566E}" destId="{669AEEB2-6F5D-4282-BDBE-D9AB6BE5539C}" srcOrd="0" destOrd="2" presId="urn:microsoft.com/office/officeart/2005/8/layout/vList6"/>
    <dgm:cxn modelId="{93DBC6E9-EB0D-4ADA-AB64-716D968B2290}" type="presOf" srcId="{F1C84380-ABFC-49E6-8C75-1F05E21B3D0B}" destId="{5CC65C5A-3146-49AC-B2EF-EFB2B4CD7BBA}" srcOrd="0" destOrd="1" presId="urn:microsoft.com/office/officeart/2005/8/layout/vList6"/>
    <dgm:cxn modelId="{AED6EAC5-BE0A-4BCB-B89A-7D8C7AB7FFF6}" srcId="{0E4B3C05-2B76-4B9B-AEAD-9BB1DE6B7F25}" destId="{7958B11B-3F1D-437B-A2FA-0DF291089612}" srcOrd="0" destOrd="0" parTransId="{E8535DF2-B548-43D5-BDBF-49371D042BC9}" sibTransId="{5B4E67BE-76EA-45A6-AA3C-7A221AA4E806}"/>
    <dgm:cxn modelId="{9226DFE1-6046-4A5F-8A01-D88972495BB0}" type="presOf" srcId="{FCF4432D-33A5-4C90-913A-82ADCEA32A66}" destId="{5CC65C5A-3146-49AC-B2EF-EFB2B4CD7BBA}" srcOrd="0" destOrd="2" presId="urn:microsoft.com/office/officeart/2005/8/layout/vList6"/>
    <dgm:cxn modelId="{FE725CB4-AD97-44FF-BA8D-4E9BD8CE0AA4}" type="presOf" srcId="{8337B342-045A-44EF-BD32-A46AB6FB379D}" destId="{BEE5BC6A-A188-4B08-ADDD-DDECF1AD1331}" srcOrd="0" destOrd="0" presId="urn:microsoft.com/office/officeart/2005/8/layout/vList6"/>
    <dgm:cxn modelId="{A40E6029-CC1A-4150-9506-5D87F3EC674B}" type="presOf" srcId="{8F404135-463C-4805-A33D-71733F812962}" destId="{669AEEB2-6F5D-4282-BDBE-D9AB6BE5539C}" srcOrd="0" destOrd="4" presId="urn:microsoft.com/office/officeart/2005/8/layout/vList6"/>
    <dgm:cxn modelId="{967EB4A6-D8DB-4D0E-AA46-7871BB5672BA}" type="presOf" srcId="{18E119BE-E998-4A73-8203-ED6EDE492FEC}" destId="{669AEEB2-6F5D-4282-BDBE-D9AB6BE5539C}" srcOrd="0" destOrd="5" presId="urn:microsoft.com/office/officeart/2005/8/layout/vList6"/>
    <dgm:cxn modelId="{9E54C229-3FDF-434A-BD05-6C8C9FBD4B02}" srcId="{8337B342-045A-44EF-BD32-A46AB6FB379D}" destId="{4E12E133-B0AF-4AD3-AA2C-59CE9347884A}" srcOrd="2" destOrd="0" parTransId="{711EACDC-0BE4-4EFA-A698-67C2718E630D}" sibTransId="{9B1BA082-F52F-442A-81AB-711B4BD999E0}"/>
    <dgm:cxn modelId="{F04033BF-F83B-4090-8EA8-922FD047B8E8}" srcId="{8337B342-045A-44EF-BD32-A46AB6FB379D}" destId="{F748FF45-48E3-462B-ADE4-5E7BF9B4C644}" srcOrd="3" destOrd="0" parTransId="{C847B89A-6AAF-494D-9532-4BB0003CC3DA}" sibTransId="{E4268088-BA9A-4EBF-9CA3-4EB65CB7C8A5}"/>
    <dgm:cxn modelId="{A4A4B228-CAE2-45EC-9610-08D061F3411E}" srcId="{DFC0880F-67CB-477F-8348-B3EAD5523A15}" destId="{18E119BE-E998-4A73-8203-ED6EDE492FEC}" srcOrd="5" destOrd="0" parTransId="{CCDFD9D4-5B35-4328-A886-58FC33CE064F}" sibTransId="{2B131099-551D-4B7C-BD48-88BFA2BBAAB5}"/>
    <dgm:cxn modelId="{BA05A8E7-F23F-4084-87B1-82BC5B278B36}" srcId="{8337B342-045A-44EF-BD32-A46AB6FB379D}" destId="{DFC0880F-67CB-477F-8348-B3EAD5523A15}" srcOrd="0" destOrd="0" parTransId="{0277B5B2-76FC-4A44-BC08-446BEB16CB7C}" sibTransId="{D0057880-6902-4984-B3FD-F675773B4681}"/>
    <dgm:cxn modelId="{E6B40BAC-5168-4A73-96E8-05A4366FC3AC}" srcId="{4E12E133-B0AF-4AD3-AA2C-59CE9347884A}" destId="{F1C84380-ABFC-49E6-8C75-1F05E21B3D0B}" srcOrd="1" destOrd="0" parTransId="{1E0BAE5A-9483-4784-A6D8-6099D33C5BD9}" sibTransId="{3C1F669A-0D78-4D64-820F-5520FF288CDC}"/>
    <dgm:cxn modelId="{E6A49680-0409-42F5-B9D4-B03F45FA37B4}" type="presOf" srcId="{4E12E133-B0AF-4AD3-AA2C-59CE9347884A}" destId="{34D075A2-F7C6-44AC-A2C6-F57C0A36218B}" srcOrd="0" destOrd="0" presId="urn:microsoft.com/office/officeart/2005/8/layout/vList6"/>
    <dgm:cxn modelId="{8C489F35-4DC9-4909-B195-590717688977}" srcId="{DFC0880F-67CB-477F-8348-B3EAD5523A15}" destId="{88E2874F-C534-47E7-A26C-A21CC4A2AF9C}" srcOrd="3" destOrd="0" parTransId="{D49D201D-A236-40D5-ADDB-1FF520963DD9}" sibTransId="{C46BB0A7-5FC3-4AE3-ACF9-89A25966FB7D}"/>
    <dgm:cxn modelId="{73EFBC3F-0CBB-4309-901D-D54F898B4856}" srcId="{4E12E133-B0AF-4AD3-AA2C-59CE9347884A}" destId="{EBFABE64-8251-4C73-AE3A-AF872EE25282}" srcOrd="0" destOrd="0" parTransId="{DB66C710-0DF1-4CDF-9371-DF2C52A664BF}" sibTransId="{438A78D9-2C88-4809-A176-082061381368}"/>
    <dgm:cxn modelId="{5A952E46-9FB2-4949-86B2-5F3B31C9F03E}" type="presOf" srcId="{88E2874F-C534-47E7-A26C-A21CC4A2AF9C}" destId="{669AEEB2-6F5D-4282-BDBE-D9AB6BE5539C}" srcOrd="0" destOrd="3" presId="urn:microsoft.com/office/officeart/2005/8/layout/vList6"/>
    <dgm:cxn modelId="{363ACAC9-7E41-483B-AAC8-664B62F44718}" type="presOf" srcId="{7958B11B-3F1D-437B-A2FA-0DF291089612}" destId="{4343CFA4-9749-4934-9B6E-082F2F12975F}" srcOrd="0" destOrd="0" presId="urn:microsoft.com/office/officeart/2005/8/layout/vList6"/>
    <dgm:cxn modelId="{B985238F-508A-41BC-957E-C292D9A2415C}" srcId="{F748FF45-48E3-462B-ADE4-5E7BF9B4C644}" destId="{76FC6854-85A6-4F9C-8159-93B13EA315C6}" srcOrd="0" destOrd="0" parTransId="{B761D7B9-628A-4CAB-B566-C12C3D38DBB9}" sibTransId="{19749843-884C-4B80-947D-5098114A5758}"/>
    <dgm:cxn modelId="{70CCDCCD-2951-47A2-BF1F-1E26062A11A7}" type="presOf" srcId="{EBFABE64-8251-4C73-AE3A-AF872EE25282}" destId="{5CC65C5A-3146-49AC-B2EF-EFB2B4CD7BBA}" srcOrd="0" destOrd="0" presId="urn:microsoft.com/office/officeart/2005/8/layout/vList6"/>
    <dgm:cxn modelId="{22F900D4-682B-431E-B0EC-FBB5E1BCE4D1}" type="presOf" srcId="{DFC0880F-67CB-477F-8348-B3EAD5523A15}" destId="{4D9DA3E8-7D0C-4CE6-8D1D-751DF792B70B}" srcOrd="0" destOrd="0" presId="urn:microsoft.com/office/officeart/2005/8/layout/vList6"/>
    <dgm:cxn modelId="{2F90FD52-682C-46C5-898B-06FCF676C44C}" type="presOf" srcId="{F748FF45-48E3-462B-ADE4-5E7BF9B4C644}" destId="{60C10CE4-4EFF-4B5E-9320-6F24E4B5E739}" srcOrd="0" destOrd="0" presId="urn:microsoft.com/office/officeart/2005/8/layout/vList6"/>
    <dgm:cxn modelId="{14024C50-2594-4D7F-9960-854C0EC7CCC4}" srcId="{DFC0880F-67CB-477F-8348-B3EAD5523A15}" destId="{8F404135-463C-4805-A33D-71733F812962}" srcOrd="4" destOrd="0" parTransId="{42B82AD1-E0DA-48AD-9671-7A4A67D542BC}" sibTransId="{C2BE2BC3-B3AD-4246-A768-E82BC06C57A6}"/>
    <dgm:cxn modelId="{3590A500-EC1B-4234-81DF-21ACB5121638}" srcId="{DFC0880F-67CB-477F-8348-B3EAD5523A15}" destId="{DADC0D61-D702-4A9A-A1EF-8947CA66B5B6}" srcOrd="0" destOrd="0" parTransId="{EF9E36FE-493A-47E3-9C06-381114D9FA14}" sibTransId="{43038959-46C3-4723-B7D7-C618AA746EAA}"/>
    <dgm:cxn modelId="{4C4F99A2-9983-4CEB-9FF1-39B14F3A3C16}" type="presOf" srcId="{C3182D73-0A27-4528-B0C8-8C8B7531BB56}" destId="{669AEEB2-6F5D-4282-BDBE-D9AB6BE5539C}" srcOrd="0" destOrd="1" presId="urn:microsoft.com/office/officeart/2005/8/layout/vList6"/>
    <dgm:cxn modelId="{243B1C69-4FAC-4E2E-A1F6-8065E6FE3C03}" type="presOf" srcId="{0E4B3C05-2B76-4B9B-AEAD-9BB1DE6B7F25}" destId="{8E606D62-2008-407A-83D7-CE802E1FABA1}" srcOrd="0" destOrd="0" presId="urn:microsoft.com/office/officeart/2005/8/layout/vList6"/>
    <dgm:cxn modelId="{6BBBDA44-C38E-44C0-A4DB-56A23B4B518B}" type="presOf" srcId="{76FC6854-85A6-4F9C-8159-93B13EA315C6}" destId="{650F03FB-86C3-4009-9FF1-3571053A0658}" srcOrd="0" destOrd="0" presId="urn:microsoft.com/office/officeart/2005/8/layout/vList6"/>
    <dgm:cxn modelId="{DC583CEC-5C39-4968-8118-E367FEE1F86D}" srcId="{8337B342-045A-44EF-BD32-A46AB6FB379D}" destId="{0E4B3C05-2B76-4B9B-AEAD-9BB1DE6B7F25}" srcOrd="1" destOrd="0" parTransId="{3AFC1551-2DE3-4635-88BD-61163171E0DC}" sibTransId="{35F4206F-991E-42B6-89B5-18973C1ABF27}"/>
    <dgm:cxn modelId="{589D2E72-5DE6-4611-B8D9-F934143025DB}" type="presParOf" srcId="{BEE5BC6A-A188-4B08-ADDD-DDECF1AD1331}" destId="{4E8258FB-288B-40CD-B923-485ADE08B1E3}" srcOrd="0" destOrd="0" presId="urn:microsoft.com/office/officeart/2005/8/layout/vList6"/>
    <dgm:cxn modelId="{0FE25BE9-C018-405D-BBBA-BA8190B9D93B}" type="presParOf" srcId="{4E8258FB-288B-40CD-B923-485ADE08B1E3}" destId="{4D9DA3E8-7D0C-4CE6-8D1D-751DF792B70B}" srcOrd="0" destOrd="0" presId="urn:microsoft.com/office/officeart/2005/8/layout/vList6"/>
    <dgm:cxn modelId="{13AFF576-8CA6-4799-8BCA-A98DBC1B4C4F}" type="presParOf" srcId="{4E8258FB-288B-40CD-B923-485ADE08B1E3}" destId="{669AEEB2-6F5D-4282-BDBE-D9AB6BE5539C}" srcOrd="1" destOrd="0" presId="urn:microsoft.com/office/officeart/2005/8/layout/vList6"/>
    <dgm:cxn modelId="{CB0DD1D0-A0B5-4066-BE66-B9BF0EF39CDB}" type="presParOf" srcId="{BEE5BC6A-A188-4B08-ADDD-DDECF1AD1331}" destId="{2A8F7AC6-A5A6-45DD-BC6C-91745C57D6A0}" srcOrd="1" destOrd="0" presId="urn:microsoft.com/office/officeart/2005/8/layout/vList6"/>
    <dgm:cxn modelId="{922E25EE-C6A9-4EAD-B860-3DB6DB997D52}" type="presParOf" srcId="{BEE5BC6A-A188-4B08-ADDD-DDECF1AD1331}" destId="{945595C7-38CD-4AAF-A52F-522D1C676C60}" srcOrd="2" destOrd="0" presId="urn:microsoft.com/office/officeart/2005/8/layout/vList6"/>
    <dgm:cxn modelId="{566BCC6F-8312-49AD-A70C-028F3F647A45}" type="presParOf" srcId="{945595C7-38CD-4AAF-A52F-522D1C676C60}" destId="{8E606D62-2008-407A-83D7-CE802E1FABA1}" srcOrd="0" destOrd="0" presId="urn:microsoft.com/office/officeart/2005/8/layout/vList6"/>
    <dgm:cxn modelId="{5D40D6CD-2A4D-4C03-BA71-42747982081B}" type="presParOf" srcId="{945595C7-38CD-4AAF-A52F-522D1C676C60}" destId="{4343CFA4-9749-4934-9B6E-082F2F12975F}" srcOrd="1" destOrd="0" presId="urn:microsoft.com/office/officeart/2005/8/layout/vList6"/>
    <dgm:cxn modelId="{B99DA3C5-6370-4191-B830-1126AB663963}" type="presParOf" srcId="{BEE5BC6A-A188-4B08-ADDD-DDECF1AD1331}" destId="{C1B5A14C-2E99-4D5F-BF90-D20500135ABB}" srcOrd="3" destOrd="0" presId="urn:microsoft.com/office/officeart/2005/8/layout/vList6"/>
    <dgm:cxn modelId="{23B5D520-F14E-461E-A8E7-4C16C84E7C43}" type="presParOf" srcId="{BEE5BC6A-A188-4B08-ADDD-DDECF1AD1331}" destId="{3ABB59E9-3DF2-44B6-BF8F-8CFAE7956003}" srcOrd="4" destOrd="0" presId="urn:microsoft.com/office/officeart/2005/8/layout/vList6"/>
    <dgm:cxn modelId="{FF6BEDFE-F678-4970-A9FE-D0941D9665CE}" type="presParOf" srcId="{3ABB59E9-3DF2-44B6-BF8F-8CFAE7956003}" destId="{34D075A2-F7C6-44AC-A2C6-F57C0A36218B}" srcOrd="0" destOrd="0" presId="urn:microsoft.com/office/officeart/2005/8/layout/vList6"/>
    <dgm:cxn modelId="{D188D6DE-E378-46AB-B9AB-961ADFAA8913}" type="presParOf" srcId="{3ABB59E9-3DF2-44B6-BF8F-8CFAE7956003}" destId="{5CC65C5A-3146-49AC-B2EF-EFB2B4CD7BBA}" srcOrd="1" destOrd="0" presId="urn:microsoft.com/office/officeart/2005/8/layout/vList6"/>
    <dgm:cxn modelId="{8100B144-B33E-4572-BAE0-E1DEA97FD11E}" type="presParOf" srcId="{BEE5BC6A-A188-4B08-ADDD-DDECF1AD1331}" destId="{A69094B0-641C-4C1A-B3FC-391EAD52F5AF}" srcOrd="5" destOrd="0" presId="urn:microsoft.com/office/officeart/2005/8/layout/vList6"/>
    <dgm:cxn modelId="{8DBD5387-35BE-4EA0-A72A-36464D08A2C7}" type="presParOf" srcId="{BEE5BC6A-A188-4B08-ADDD-DDECF1AD1331}" destId="{F0528A21-3E4F-4888-8029-7787BA825613}" srcOrd="6" destOrd="0" presId="urn:microsoft.com/office/officeart/2005/8/layout/vList6"/>
    <dgm:cxn modelId="{DF64EDD4-862B-4441-B898-999C39A3FCCC}" type="presParOf" srcId="{F0528A21-3E4F-4888-8029-7787BA825613}" destId="{60C10CE4-4EFF-4B5E-9320-6F24E4B5E739}" srcOrd="0" destOrd="0" presId="urn:microsoft.com/office/officeart/2005/8/layout/vList6"/>
    <dgm:cxn modelId="{CC213AE3-483D-4038-B293-F676FD326B79}" type="presParOf" srcId="{F0528A21-3E4F-4888-8029-7787BA825613}" destId="{650F03FB-86C3-4009-9FF1-3571053A0658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1636C63-86AC-45C5-A3DD-C3DCF5DEFF08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861A658-794C-4B7D-AA8E-B1238497B106}">
      <dgm:prSet phldrT="[Текст]" custT="1"/>
      <dgm:spPr/>
      <dgm:t>
        <a:bodyPr/>
        <a:lstStyle/>
        <a:p>
          <a:r>
            <a:rPr lang="ru-RU" sz="11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Расходы на дошкольное</a:t>
          </a:r>
        </a:p>
        <a:p>
          <a:r>
            <a:rPr lang="ru-RU" sz="11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образование – </a:t>
          </a:r>
        </a:p>
        <a:p>
          <a:r>
            <a:rPr lang="ru-RU" sz="11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229 712,0 тыс. рублей </a:t>
          </a:r>
          <a:endParaRPr lang="ru-RU" sz="1100" dirty="0"/>
        </a:p>
      </dgm:t>
    </dgm:pt>
    <dgm:pt modelId="{C71942CE-AD50-4169-B19A-D7599A04F3DF}" type="parTrans" cxnId="{CA41C97B-36B5-4730-8DB2-9B9954FB5897}">
      <dgm:prSet/>
      <dgm:spPr/>
      <dgm:t>
        <a:bodyPr/>
        <a:lstStyle/>
        <a:p>
          <a:endParaRPr lang="ru-RU"/>
        </a:p>
      </dgm:t>
    </dgm:pt>
    <dgm:pt modelId="{FCA3A05F-9C8B-46C3-819B-05F2D946AEC3}" type="sibTrans" cxnId="{CA41C97B-36B5-4730-8DB2-9B9954FB5897}">
      <dgm:prSet/>
      <dgm:spPr/>
      <dgm:t>
        <a:bodyPr/>
        <a:lstStyle/>
        <a:p>
          <a:endParaRPr lang="ru-RU"/>
        </a:p>
      </dgm:t>
    </dgm:pt>
    <dgm:pt modelId="{D6CC7149-CA15-43A1-B733-FD7D0D388642}">
      <dgm:prSet phldrT="[Текст]"/>
      <dgm:spPr>
        <a:solidFill>
          <a:schemeClr val="accent4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За счёт местного бюджета – 191 483,4 тыс. рублей</a:t>
          </a:r>
          <a:endParaRPr lang="ru-RU" dirty="0"/>
        </a:p>
      </dgm:t>
    </dgm:pt>
    <dgm:pt modelId="{181D335A-1CCA-4D99-8714-D1BF7D9CAE4F}" type="parTrans" cxnId="{1C3BB891-8AFB-485E-9323-6FB33225C4F1}">
      <dgm:prSet/>
      <dgm:spPr/>
      <dgm:t>
        <a:bodyPr/>
        <a:lstStyle/>
        <a:p>
          <a:endParaRPr lang="ru-RU"/>
        </a:p>
      </dgm:t>
    </dgm:pt>
    <dgm:pt modelId="{64C0E667-A911-448E-A89B-C9FCF302540A}" type="sibTrans" cxnId="{1C3BB891-8AFB-485E-9323-6FB33225C4F1}">
      <dgm:prSet/>
      <dgm:spPr/>
      <dgm:t>
        <a:bodyPr/>
        <a:lstStyle/>
        <a:p>
          <a:endParaRPr lang="ru-RU"/>
        </a:p>
      </dgm:t>
    </dgm:pt>
    <dgm:pt modelId="{61B21C83-D1EC-4A6D-B174-4C57BAF039BD}">
      <dgm:prSet phldrT="[Текст]"/>
      <dgm:spPr>
        <a:solidFill>
          <a:schemeClr val="accent4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За счёт субсидий и субвенций из областного бюджета – 38 228,6 тыс. рублей</a:t>
          </a:r>
          <a:endParaRPr lang="ru-RU" dirty="0"/>
        </a:p>
      </dgm:t>
    </dgm:pt>
    <dgm:pt modelId="{D4986EBA-52C7-40CF-A357-D323F2AB1892}" type="parTrans" cxnId="{076175E9-4D4C-472F-9904-AD58AAE0D423}">
      <dgm:prSet/>
      <dgm:spPr/>
      <dgm:t>
        <a:bodyPr/>
        <a:lstStyle/>
        <a:p>
          <a:endParaRPr lang="ru-RU"/>
        </a:p>
      </dgm:t>
    </dgm:pt>
    <dgm:pt modelId="{4B36D440-A6E9-429C-AFDD-881EE8F1A512}" type="sibTrans" cxnId="{076175E9-4D4C-472F-9904-AD58AAE0D423}">
      <dgm:prSet/>
      <dgm:spPr/>
      <dgm:t>
        <a:bodyPr/>
        <a:lstStyle/>
        <a:p>
          <a:endParaRPr lang="ru-RU"/>
        </a:p>
      </dgm:t>
    </dgm:pt>
    <dgm:pt modelId="{85448345-F215-40F6-BA48-8AEB7E12BD88}">
      <dgm:prSet phldrT="[Текст]" custT="1"/>
      <dgm:spPr/>
      <dgm:t>
        <a:bodyPr/>
        <a:lstStyle/>
        <a:p>
          <a:r>
            <a:rPr lang="ru-RU" sz="11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Расходы на общее образование – </a:t>
          </a:r>
        </a:p>
        <a:p>
          <a:r>
            <a:rPr lang="ru-RU" sz="11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268 199,3 тыс. рублей </a:t>
          </a:r>
          <a:endParaRPr lang="ru-RU" sz="1100" dirty="0"/>
        </a:p>
      </dgm:t>
    </dgm:pt>
    <dgm:pt modelId="{EF4068D9-4EB6-4986-ADBE-EA0529E28492}" type="parTrans" cxnId="{AB3335C9-AF10-4676-BA85-468C41D693C9}">
      <dgm:prSet/>
      <dgm:spPr/>
      <dgm:t>
        <a:bodyPr/>
        <a:lstStyle/>
        <a:p>
          <a:endParaRPr lang="ru-RU"/>
        </a:p>
      </dgm:t>
    </dgm:pt>
    <dgm:pt modelId="{73C0E912-3388-4C86-90FC-CD900B2A80B5}" type="sibTrans" cxnId="{AB3335C9-AF10-4676-BA85-468C41D693C9}">
      <dgm:prSet/>
      <dgm:spPr/>
      <dgm:t>
        <a:bodyPr/>
        <a:lstStyle/>
        <a:p>
          <a:endParaRPr lang="ru-RU"/>
        </a:p>
      </dgm:t>
    </dgm:pt>
    <dgm:pt modelId="{3FB9EAD8-E520-4ED6-877C-D90D6CDC1284}">
      <dgm:prSet phldrT="[Текст]"/>
      <dgm:spPr>
        <a:solidFill>
          <a:schemeClr val="accent4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За счёт местного бюджета – 52 746,6 тыс. рублей</a:t>
          </a:r>
          <a:endParaRPr lang="ru-RU" dirty="0"/>
        </a:p>
      </dgm:t>
    </dgm:pt>
    <dgm:pt modelId="{06D49316-4955-40B5-8B25-CF77BFAA75C5}" type="parTrans" cxnId="{AFBFF51A-383C-4D41-923E-225181FEFDDF}">
      <dgm:prSet/>
      <dgm:spPr/>
      <dgm:t>
        <a:bodyPr/>
        <a:lstStyle/>
        <a:p>
          <a:endParaRPr lang="ru-RU"/>
        </a:p>
      </dgm:t>
    </dgm:pt>
    <dgm:pt modelId="{779B139B-32A7-4162-92F9-F4FA9F44BC7C}" type="sibTrans" cxnId="{AFBFF51A-383C-4D41-923E-225181FEFDDF}">
      <dgm:prSet/>
      <dgm:spPr/>
      <dgm:t>
        <a:bodyPr/>
        <a:lstStyle/>
        <a:p>
          <a:endParaRPr lang="ru-RU"/>
        </a:p>
      </dgm:t>
    </dgm:pt>
    <dgm:pt modelId="{DF1F6BA7-C398-4FDA-AEDD-FDD436C72234}">
      <dgm:prSet phldrT="[Текст]"/>
      <dgm:spPr>
        <a:solidFill>
          <a:schemeClr val="accent4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За счёт субсидий и субвенций из областного бюджета – 215 452,7 тыс. рублей</a:t>
          </a:r>
          <a:endParaRPr lang="ru-RU" dirty="0"/>
        </a:p>
      </dgm:t>
    </dgm:pt>
    <dgm:pt modelId="{73215456-5B9B-4AF7-8264-CAAB7F1365A5}" type="parTrans" cxnId="{72B072E7-EF38-4855-AB50-1E65171A8CE9}">
      <dgm:prSet/>
      <dgm:spPr/>
      <dgm:t>
        <a:bodyPr/>
        <a:lstStyle/>
        <a:p>
          <a:endParaRPr lang="ru-RU"/>
        </a:p>
      </dgm:t>
    </dgm:pt>
    <dgm:pt modelId="{CEC2635C-9A28-418C-BAF9-4BEBD1EEF118}" type="sibTrans" cxnId="{72B072E7-EF38-4855-AB50-1E65171A8CE9}">
      <dgm:prSet/>
      <dgm:spPr/>
      <dgm:t>
        <a:bodyPr/>
        <a:lstStyle/>
        <a:p>
          <a:endParaRPr lang="ru-RU"/>
        </a:p>
      </dgm:t>
    </dgm:pt>
    <dgm:pt modelId="{94685A79-6960-4303-8B8B-6CB5D85BDA2F}">
      <dgm:prSet phldrT="[Текст]" custT="1"/>
      <dgm:spPr/>
      <dgm:t>
        <a:bodyPr/>
        <a:lstStyle/>
        <a:p>
          <a:r>
            <a:rPr lang="ru-RU" sz="11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Молодёжная политика и оздоровление детей – 5 289,0 тыс. рублей</a:t>
          </a:r>
          <a:endParaRPr lang="ru-RU" sz="1100" dirty="0"/>
        </a:p>
      </dgm:t>
    </dgm:pt>
    <dgm:pt modelId="{CAEFDC03-5DE5-4658-8E80-A6373CB76AD2}" type="parTrans" cxnId="{2C1692A4-638E-428D-8A15-3EBA15DADF12}">
      <dgm:prSet/>
      <dgm:spPr/>
      <dgm:t>
        <a:bodyPr/>
        <a:lstStyle/>
        <a:p>
          <a:endParaRPr lang="ru-RU"/>
        </a:p>
      </dgm:t>
    </dgm:pt>
    <dgm:pt modelId="{114DAAFD-6850-45F0-8837-1E902A117DCD}" type="sibTrans" cxnId="{2C1692A4-638E-428D-8A15-3EBA15DADF12}">
      <dgm:prSet/>
      <dgm:spPr/>
      <dgm:t>
        <a:bodyPr/>
        <a:lstStyle/>
        <a:p>
          <a:endParaRPr lang="ru-RU"/>
        </a:p>
      </dgm:t>
    </dgm:pt>
    <dgm:pt modelId="{E18DDCC5-EDA2-405D-B992-603A97DF3EC6}">
      <dgm:prSet/>
      <dgm:spPr>
        <a:solidFill>
          <a:schemeClr val="accent4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За счёт местного бюджета – 3 062,2 тыс. рублей</a:t>
          </a:r>
          <a:endParaRPr lang="ru-RU" dirty="0"/>
        </a:p>
      </dgm:t>
    </dgm:pt>
    <dgm:pt modelId="{15AFF72D-6912-4077-BE72-31124951C384}" type="parTrans" cxnId="{0B589661-036A-476D-BF4D-B4F5228330DA}">
      <dgm:prSet/>
      <dgm:spPr/>
      <dgm:t>
        <a:bodyPr/>
        <a:lstStyle/>
        <a:p>
          <a:endParaRPr lang="ru-RU"/>
        </a:p>
      </dgm:t>
    </dgm:pt>
    <dgm:pt modelId="{7A503636-C74B-448C-A68A-FA3A02EED3A7}" type="sibTrans" cxnId="{0B589661-036A-476D-BF4D-B4F5228330DA}">
      <dgm:prSet/>
      <dgm:spPr/>
      <dgm:t>
        <a:bodyPr/>
        <a:lstStyle/>
        <a:p>
          <a:endParaRPr lang="ru-RU"/>
        </a:p>
      </dgm:t>
    </dgm:pt>
    <dgm:pt modelId="{63D6854A-3332-4AC9-A14A-025383245C85}">
      <dgm:prSet custT="1"/>
      <dgm:spPr/>
      <dgm:t>
        <a:bodyPr/>
        <a:lstStyle/>
        <a:p>
          <a:r>
            <a:rPr lang="ru-RU" sz="11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Расходы в области национальной безопасности и правоохранительной деятельности – 30,0 тыс. рублей</a:t>
          </a:r>
          <a:endParaRPr lang="ru-RU" sz="11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452A901E-B0A8-4DFB-A67D-D22936E733A7}" type="parTrans" cxnId="{7A65C6E1-79D4-4D5A-B497-754B02EFAF05}">
      <dgm:prSet/>
      <dgm:spPr/>
      <dgm:t>
        <a:bodyPr/>
        <a:lstStyle/>
        <a:p>
          <a:endParaRPr lang="ru-RU"/>
        </a:p>
      </dgm:t>
    </dgm:pt>
    <dgm:pt modelId="{34D8AB3A-0975-433E-8726-A4D686A77A2F}" type="sibTrans" cxnId="{7A65C6E1-79D4-4D5A-B497-754B02EFAF05}">
      <dgm:prSet/>
      <dgm:spPr/>
      <dgm:t>
        <a:bodyPr/>
        <a:lstStyle/>
        <a:p>
          <a:endParaRPr lang="ru-RU"/>
        </a:p>
      </dgm:t>
    </dgm:pt>
    <dgm:pt modelId="{81B3E36A-490F-4E6C-8F76-F9046EA537EA}">
      <dgm:prSet custT="1"/>
      <dgm:spPr/>
      <dgm:t>
        <a:bodyPr/>
        <a:lstStyle/>
        <a:p>
          <a:r>
            <a:rPr lang="ru-RU" sz="11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Другие вопросы в области образования – 132 657,1 тыс.  рублей</a:t>
          </a:r>
          <a:endParaRPr lang="ru-RU" sz="11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6AF59F8A-D2FD-445B-B136-022955B92294}" type="parTrans" cxnId="{BA3CC532-459B-41A4-AD57-74536C82531E}">
      <dgm:prSet/>
      <dgm:spPr/>
      <dgm:t>
        <a:bodyPr/>
        <a:lstStyle/>
        <a:p>
          <a:endParaRPr lang="ru-RU"/>
        </a:p>
      </dgm:t>
    </dgm:pt>
    <dgm:pt modelId="{5BDED04E-48AE-48AF-AEA0-0E7ED4CF2C7A}" type="sibTrans" cxnId="{BA3CC532-459B-41A4-AD57-74536C82531E}">
      <dgm:prSet/>
      <dgm:spPr/>
      <dgm:t>
        <a:bodyPr/>
        <a:lstStyle/>
        <a:p>
          <a:endParaRPr lang="ru-RU"/>
        </a:p>
      </dgm:t>
    </dgm:pt>
    <dgm:pt modelId="{E76F550A-F6B9-4679-B4D7-F0CE9F616F06}">
      <dgm:prSet custT="1"/>
      <dgm:spPr/>
      <dgm:t>
        <a:bodyPr/>
        <a:lstStyle/>
        <a:p>
          <a:r>
            <a:rPr lang="ru-RU" sz="11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Расходы в области социальной политики – 9 026,8 тыс. рублей</a:t>
          </a:r>
          <a:endParaRPr lang="ru-RU" sz="11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F98704DE-BC39-4A59-A0A1-420AC622F0BD}" type="parTrans" cxnId="{601F16C3-1929-49FA-AE78-2054CAE2D6E5}">
      <dgm:prSet/>
      <dgm:spPr/>
      <dgm:t>
        <a:bodyPr/>
        <a:lstStyle/>
        <a:p>
          <a:endParaRPr lang="ru-RU"/>
        </a:p>
      </dgm:t>
    </dgm:pt>
    <dgm:pt modelId="{1B8A45A9-E23E-48D1-BF60-EFDA0749E437}" type="sibTrans" cxnId="{601F16C3-1929-49FA-AE78-2054CAE2D6E5}">
      <dgm:prSet/>
      <dgm:spPr/>
      <dgm:t>
        <a:bodyPr/>
        <a:lstStyle/>
        <a:p>
          <a:endParaRPr lang="ru-RU"/>
        </a:p>
      </dgm:t>
    </dgm:pt>
    <dgm:pt modelId="{ED78775F-E148-44E1-B9B0-3319364AB907}">
      <dgm:prSet custT="1"/>
      <dgm:spPr/>
      <dgm:t>
        <a:bodyPr/>
        <a:lstStyle/>
        <a:p>
          <a:r>
            <a:rPr lang="ru-RU" sz="11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Другие общегосударственные вопросы – 612, 8 тыс. рублей</a:t>
          </a:r>
          <a:endParaRPr lang="ru-RU" sz="11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267A2611-241A-4705-ABA0-97237BE1C5A5}" type="parTrans" cxnId="{2F842176-416C-4836-B2CA-638748A24264}">
      <dgm:prSet/>
      <dgm:spPr/>
      <dgm:t>
        <a:bodyPr/>
        <a:lstStyle/>
        <a:p>
          <a:endParaRPr lang="ru-RU"/>
        </a:p>
      </dgm:t>
    </dgm:pt>
    <dgm:pt modelId="{6F8592D7-0460-4521-B680-FEAEDACB17B6}" type="sibTrans" cxnId="{2F842176-416C-4836-B2CA-638748A24264}">
      <dgm:prSet/>
      <dgm:spPr/>
      <dgm:t>
        <a:bodyPr/>
        <a:lstStyle/>
        <a:p>
          <a:endParaRPr lang="ru-RU"/>
        </a:p>
      </dgm:t>
    </dgm:pt>
    <dgm:pt modelId="{B9CE95B1-CAF4-4C14-A5C7-18D5762C47DF}">
      <dgm:prSet/>
      <dgm:spPr>
        <a:solidFill>
          <a:schemeClr val="accent4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За счёт субсидий и субвенций из областного бюджета –   2 226,8 тыс. рублей</a:t>
          </a:r>
          <a:endParaRPr lang="ru-RU" dirty="0"/>
        </a:p>
      </dgm:t>
    </dgm:pt>
    <dgm:pt modelId="{9C836D5D-7588-4598-A86D-00BB4360A3A8}" type="parTrans" cxnId="{AF6656CA-4F4A-4690-9C46-EE4A3135E05B}">
      <dgm:prSet/>
      <dgm:spPr/>
      <dgm:t>
        <a:bodyPr/>
        <a:lstStyle/>
        <a:p>
          <a:endParaRPr lang="ru-RU"/>
        </a:p>
      </dgm:t>
    </dgm:pt>
    <dgm:pt modelId="{F91B5D31-ED3D-41CC-98F1-91DAE7B0C0AA}" type="sibTrans" cxnId="{AF6656CA-4F4A-4690-9C46-EE4A3135E05B}">
      <dgm:prSet/>
      <dgm:spPr/>
      <dgm:t>
        <a:bodyPr/>
        <a:lstStyle/>
        <a:p>
          <a:endParaRPr lang="ru-RU"/>
        </a:p>
      </dgm:t>
    </dgm:pt>
    <dgm:pt modelId="{35ACBDDC-1955-4EA2-B2C9-45EA52A9BF8A}">
      <dgm:prSet/>
      <dgm:spPr>
        <a:solidFill>
          <a:schemeClr val="accent4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За счёт местного бюджета – 126 945,7 тыс. рублей</a:t>
          </a:r>
          <a:endParaRPr lang="ru-RU" dirty="0"/>
        </a:p>
      </dgm:t>
    </dgm:pt>
    <dgm:pt modelId="{46DEB022-5538-498A-A001-5B08646BE09D}" type="parTrans" cxnId="{07313FF7-039E-4510-B65D-99DF6CC37EE3}">
      <dgm:prSet/>
      <dgm:spPr/>
      <dgm:t>
        <a:bodyPr/>
        <a:lstStyle/>
        <a:p>
          <a:endParaRPr lang="ru-RU"/>
        </a:p>
      </dgm:t>
    </dgm:pt>
    <dgm:pt modelId="{4BC045F4-750F-4D03-BA97-0D336C0553F4}" type="sibTrans" cxnId="{07313FF7-039E-4510-B65D-99DF6CC37EE3}">
      <dgm:prSet/>
      <dgm:spPr/>
      <dgm:t>
        <a:bodyPr/>
        <a:lstStyle/>
        <a:p>
          <a:endParaRPr lang="ru-RU"/>
        </a:p>
      </dgm:t>
    </dgm:pt>
    <dgm:pt modelId="{A88FEF4E-058A-4E18-9434-61032D3D8C86}">
      <dgm:prSet/>
      <dgm:spPr>
        <a:solidFill>
          <a:schemeClr val="accent4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За счёт субсидий и субвенций из областного бюджета –   5 711,4 тыс. рублей</a:t>
          </a:r>
          <a:endParaRPr lang="ru-RU" dirty="0"/>
        </a:p>
      </dgm:t>
    </dgm:pt>
    <dgm:pt modelId="{BF550377-C20D-4998-9170-43676F0B4A37}" type="parTrans" cxnId="{6C4C44C2-62E4-4C8C-9003-643FDA1F97B3}">
      <dgm:prSet/>
      <dgm:spPr/>
      <dgm:t>
        <a:bodyPr/>
        <a:lstStyle/>
        <a:p>
          <a:endParaRPr lang="ru-RU"/>
        </a:p>
      </dgm:t>
    </dgm:pt>
    <dgm:pt modelId="{FE196C90-AB47-427E-907C-82436A7621B5}" type="sibTrans" cxnId="{6C4C44C2-62E4-4C8C-9003-643FDA1F97B3}">
      <dgm:prSet/>
      <dgm:spPr/>
      <dgm:t>
        <a:bodyPr/>
        <a:lstStyle/>
        <a:p>
          <a:endParaRPr lang="ru-RU"/>
        </a:p>
      </dgm:t>
    </dgm:pt>
    <dgm:pt modelId="{99548671-DD56-4EDD-8EA2-C89275BFE216}">
      <dgm:prSet/>
      <dgm:spPr>
        <a:solidFill>
          <a:schemeClr val="accent4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За счёт местного бюджета – 995,3 тыс. рублей</a:t>
          </a:r>
          <a:endParaRPr lang="ru-RU" dirty="0"/>
        </a:p>
      </dgm:t>
    </dgm:pt>
    <dgm:pt modelId="{3EB1BE21-0D77-470E-A430-3FA4D7858D82}" type="parTrans" cxnId="{3D275EC3-090F-4B8F-96D6-F4F3F1B9BF6B}">
      <dgm:prSet/>
      <dgm:spPr/>
      <dgm:t>
        <a:bodyPr/>
        <a:lstStyle/>
        <a:p>
          <a:endParaRPr lang="ru-RU"/>
        </a:p>
      </dgm:t>
    </dgm:pt>
    <dgm:pt modelId="{50E1E8B3-15AD-4FF2-84C1-77B6EC5F8E37}" type="sibTrans" cxnId="{3D275EC3-090F-4B8F-96D6-F4F3F1B9BF6B}">
      <dgm:prSet/>
      <dgm:spPr/>
      <dgm:t>
        <a:bodyPr/>
        <a:lstStyle/>
        <a:p>
          <a:endParaRPr lang="ru-RU"/>
        </a:p>
      </dgm:t>
    </dgm:pt>
    <dgm:pt modelId="{01BB2E94-3B3B-4085-9076-DCB843D0E00D}">
      <dgm:prSet/>
      <dgm:spPr>
        <a:solidFill>
          <a:schemeClr val="accent4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За счёт субсидий и субвенций из областного бюджета –   8 031,5 тыс. рублей</a:t>
          </a:r>
          <a:endParaRPr lang="ru-RU" dirty="0"/>
        </a:p>
      </dgm:t>
    </dgm:pt>
    <dgm:pt modelId="{55B6D6A9-2883-4E84-8D69-99631C12B9A2}" type="parTrans" cxnId="{029DDFFF-9016-424E-9EF0-CA5D30EFA4DA}">
      <dgm:prSet/>
      <dgm:spPr/>
      <dgm:t>
        <a:bodyPr/>
        <a:lstStyle/>
        <a:p>
          <a:endParaRPr lang="ru-RU"/>
        </a:p>
      </dgm:t>
    </dgm:pt>
    <dgm:pt modelId="{9C86277D-3E89-40A0-B624-26C6DA92C1CE}" type="sibTrans" cxnId="{029DDFFF-9016-424E-9EF0-CA5D30EFA4DA}">
      <dgm:prSet/>
      <dgm:spPr/>
      <dgm:t>
        <a:bodyPr/>
        <a:lstStyle/>
        <a:p>
          <a:endParaRPr lang="ru-RU"/>
        </a:p>
      </dgm:t>
    </dgm:pt>
    <dgm:pt modelId="{C225AB9C-94A2-4D68-9EB6-78E6AA0E3614}">
      <dgm:prSet/>
      <dgm:spPr>
        <a:solidFill>
          <a:schemeClr val="accent4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За счёт местного бюджета – 612,8 тыс. рублей</a:t>
          </a:r>
          <a:endParaRPr lang="ru-RU" dirty="0"/>
        </a:p>
      </dgm:t>
    </dgm:pt>
    <dgm:pt modelId="{5A5A6428-3843-48C7-A6FA-87441E8D1EC6}" type="parTrans" cxnId="{F5421515-CA81-44FB-AD6A-FF14948838AC}">
      <dgm:prSet/>
      <dgm:spPr/>
      <dgm:t>
        <a:bodyPr/>
        <a:lstStyle/>
        <a:p>
          <a:endParaRPr lang="ru-RU"/>
        </a:p>
      </dgm:t>
    </dgm:pt>
    <dgm:pt modelId="{CD90788F-7C3F-4BF7-B436-FD22D334BF2C}" type="sibTrans" cxnId="{F5421515-CA81-44FB-AD6A-FF14948838AC}">
      <dgm:prSet/>
      <dgm:spPr/>
      <dgm:t>
        <a:bodyPr/>
        <a:lstStyle/>
        <a:p>
          <a:endParaRPr lang="ru-RU"/>
        </a:p>
      </dgm:t>
    </dgm:pt>
    <dgm:pt modelId="{1430F53A-6247-4D73-AFC6-A409BA95FE04}">
      <dgm:prSet/>
      <dgm:spPr>
        <a:solidFill>
          <a:schemeClr val="accent4">
            <a:lumMod val="60000"/>
            <a:lumOff val="40000"/>
            <a:alpha val="90000"/>
          </a:schemeClr>
        </a:solidFill>
      </dgm:spPr>
      <dgm:t>
        <a:bodyPr/>
        <a:lstStyle/>
        <a:p>
          <a:endParaRPr lang="ru-RU" dirty="0"/>
        </a:p>
      </dgm:t>
    </dgm:pt>
    <dgm:pt modelId="{3CA1DF9C-D76D-4812-B4B1-E7BFA8C18740}" type="parTrans" cxnId="{13AD7CE8-D640-425D-9802-3970850A0F8D}">
      <dgm:prSet/>
      <dgm:spPr/>
      <dgm:t>
        <a:bodyPr/>
        <a:lstStyle/>
        <a:p>
          <a:endParaRPr lang="ru-RU"/>
        </a:p>
      </dgm:t>
    </dgm:pt>
    <dgm:pt modelId="{81D98BAB-8286-46C6-A99A-9992430EE72D}" type="sibTrans" cxnId="{13AD7CE8-D640-425D-9802-3970850A0F8D}">
      <dgm:prSet/>
      <dgm:spPr/>
      <dgm:t>
        <a:bodyPr/>
        <a:lstStyle/>
        <a:p>
          <a:endParaRPr lang="ru-RU"/>
        </a:p>
      </dgm:t>
    </dgm:pt>
    <dgm:pt modelId="{B821FE01-0227-447A-933F-5C8D09BDF0E8}">
      <dgm:prSet/>
      <dgm:spPr>
        <a:solidFill>
          <a:schemeClr val="accent4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За счёт местного бюджета – 30,0 тыс. рублей</a:t>
          </a:r>
          <a:endParaRPr lang="ru-RU" dirty="0"/>
        </a:p>
      </dgm:t>
    </dgm:pt>
    <dgm:pt modelId="{230D62DB-7332-4765-AC5C-0ED23A90248A}" type="parTrans" cxnId="{D4B4F6E8-61E4-4542-A5E4-60ACA84E9F0A}">
      <dgm:prSet/>
      <dgm:spPr/>
      <dgm:t>
        <a:bodyPr/>
        <a:lstStyle/>
        <a:p>
          <a:endParaRPr lang="ru-RU"/>
        </a:p>
      </dgm:t>
    </dgm:pt>
    <dgm:pt modelId="{C1DBDBB3-6EE8-41E9-916C-E064AC10F23D}" type="sibTrans" cxnId="{D4B4F6E8-61E4-4542-A5E4-60ACA84E9F0A}">
      <dgm:prSet/>
      <dgm:spPr/>
      <dgm:t>
        <a:bodyPr/>
        <a:lstStyle/>
        <a:p>
          <a:endParaRPr lang="ru-RU"/>
        </a:p>
      </dgm:t>
    </dgm:pt>
    <dgm:pt modelId="{E1B0400A-5C08-47BC-B555-D14A2E94D252}">
      <dgm:prSet/>
      <dgm:spPr>
        <a:solidFill>
          <a:schemeClr val="accent4">
            <a:lumMod val="60000"/>
            <a:lumOff val="40000"/>
            <a:alpha val="90000"/>
          </a:schemeClr>
        </a:solidFill>
      </dgm:spPr>
      <dgm:t>
        <a:bodyPr/>
        <a:lstStyle/>
        <a:p>
          <a:endParaRPr lang="ru-RU" dirty="0"/>
        </a:p>
      </dgm:t>
    </dgm:pt>
    <dgm:pt modelId="{57B4D080-EF48-4B79-AD1C-74D0CEF3F9D1}" type="parTrans" cxnId="{E8B89DBA-75C2-4034-8386-DE82A303C6F9}">
      <dgm:prSet/>
      <dgm:spPr/>
      <dgm:t>
        <a:bodyPr/>
        <a:lstStyle/>
        <a:p>
          <a:endParaRPr lang="ru-RU"/>
        </a:p>
      </dgm:t>
    </dgm:pt>
    <dgm:pt modelId="{5411908C-8247-40B8-A98F-265EA14AAD1E}" type="sibTrans" cxnId="{E8B89DBA-75C2-4034-8386-DE82A303C6F9}">
      <dgm:prSet/>
      <dgm:spPr/>
      <dgm:t>
        <a:bodyPr/>
        <a:lstStyle/>
        <a:p>
          <a:endParaRPr lang="ru-RU"/>
        </a:p>
      </dgm:t>
    </dgm:pt>
    <dgm:pt modelId="{DAA30E8D-9949-4F6F-A6DC-7761A0E7996B}" type="pres">
      <dgm:prSet presAssocID="{D1636C63-86AC-45C5-A3DD-C3DCF5DEFF08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61D4483D-5930-4B0E-BFDC-D042FD538785}" type="pres">
      <dgm:prSet presAssocID="{5861A658-794C-4B7D-AA8E-B1238497B106}" presName="linNode" presStyleCnt="0"/>
      <dgm:spPr/>
    </dgm:pt>
    <dgm:pt modelId="{3D9F156E-7B0A-46C4-B7EA-16319FA5335D}" type="pres">
      <dgm:prSet presAssocID="{5861A658-794C-4B7D-AA8E-B1238497B106}" presName="parentShp" presStyleLbl="node1" presStyleIdx="0" presStyleCnt="7" custLinFactNeighborY="-6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86BAC6-B585-403F-AEF9-6AFAE2C66C68}" type="pres">
      <dgm:prSet presAssocID="{5861A658-794C-4B7D-AA8E-B1238497B106}" presName="childShp" presStyleLbl="bgAccFollowNode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5194B3-397D-495D-85F5-83BC6A131F7A}" type="pres">
      <dgm:prSet presAssocID="{FCA3A05F-9C8B-46C3-819B-05F2D946AEC3}" presName="spacing" presStyleCnt="0"/>
      <dgm:spPr/>
    </dgm:pt>
    <dgm:pt modelId="{7B665F79-EB4F-4DD1-BD4E-AF6B5E480F7D}" type="pres">
      <dgm:prSet presAssocID="{85448345-F215-40F6-BA48-8AEB7E12BD88}" presName="linNode" presStyleCnt="0"/>
      <dgm:spPr/>
    </dgm:pt>
    <dgm:pt modelId="{42BE0524-9A54-4B83-9A16-610C602308BF}" type="pres">
      <dgm:prSet presAssocID="{85448345-F215-40F6-BA48-8AEB7E12BD88}" presName="parentShp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59CCB6-F3A7-4230-BF6C-7936E2BDAF58}" type="pres">
      <dgm:prSet presAssocID="{85448345-F215-40F6-BA48-8AEB7E12BD88}" presName="childShp" presStyleLbl="bgAccFollowNode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5A2CDB-33D4-4A8C-B030-21350314BD52}" type="pres">
      <dgm:prSet presAssocID="{73C0E912-3388-4C86-90FC-CD900B2A80B5}" presName="spacing" presStyleCnt="0"/>
      <dgm:spPr/>
    </dgm:pt>
    <dgm:pt modelId="{45B9C79B-1686-4EF5-997D-0B9CEEE35B11}" type="pres">
      <dgm:prSet presAssocID="{94685A79-6960-4303-8B8B-6CB5D85BDA2F}" presName="linNode" presStyleCnt="0"/>
      <dgm:spPr/>
    </dgm:pt>
    <dgm:pt modelId="{E06A9D9A-2849-4F93-AA6A-A71DE2EC721C}" type="pres">
      <dgm:prSet presAssocID="{94685A79-6960-4303-8B8B-6CB5D85BDA2F}" presName="parentShp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F9BBCE-C3C7-4684-B01A-43A787F121FB}" type="pres">
      <dgm:prSet presAssocID="{94685A79-6960-4303-8B8B-6CB5D85BDA2F}" presName="childShp" presStyleLbl="bgAccFollowNode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7215FE-9E46-4971-A240-6DFDCDB92ED7}" type="pres">
      <dgm:prSet presAssocID="{114DAAFD-6850-45F0-8837-1E902A117DCD}" presName="spacing" presStyleCnt="0"/>
      <dgm:spPr/>
    </dgm:pt>
    <dgm:pt modelId="{C294C470-A595-4A79-B704-FB67421B273D}" type="pres">
      <dgm:prSet presAssocID="{81B3E36A-490F-4E6C-8F76-F9046EA537EA}" presName="linNode" presStyleCnt="0"/>
      <dgm:spPr/>
    </dgm:pt>
    <dgm:pt modelId="{BB3451F9-6B27-474A-BDD9-46A6A984FBA5}" type="pres">
      <dgm:prSet presAssocID="{81B3E36A-490F-4E6C-8F76-F9046EA537EA}" presName="parentShp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90EE66-D7B2-4595-83F1-6F5703B1E424}" type="pres">
      <dgm:prSet presAssocID="{81B3E36A-490F-4E6C-8F76-F9046EA537EA}" presName="childShp" presStyleLbl="bgAccFollowNode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12CA43-8CAE-461E-B9E2-E8308248FE6B}" type="pres">
      <dgm:prSet presAssocID="{5BDED04E-48AE-48AF-AEA0-0E7ED4CF2C7A}" presName="spacing" presStyleCnt="0"/>
      <dgm:spPr/>
    </dgm:pt>
    <dgm:pt modelId="{C1A9233C-8677-41C0-A714-AEEB3C7A8DB7}" type="pres">
      <dgm:prSet presAssocID="{E76F550A-F6B9-4679-B4D7-F0CE9F616F06}" presName="linNode" presStyleCnt="0"/>
      <dgm:spPr/>
    </dgm:pt>
    <dgm:pt modelId="{5FF84789-BDA8-4F10-8B01-6B54BF0DF592}" type="pres">
      <dgm:prSet presAssocID="{E76F550A-F6B9-4679-B4D7-F0CE9F616F06}" presName="parentShp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64B432-2A80-4F34-93D1-097658267F0B}" type="pres">
      <dgm:prSet presAssocID="{E76F550A-F6B9-4679-B4D7-F0CE9F616F06}" presName="childShp" presStyleLbl="bgAccFollowNode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59C835-031E-46AD-B3E4-811AB7F0EBEF}" type="pres">
      <dgm:prSet presAssocID="{1B8A45A9-E23E-48D1-BF60-EFDA0749E437}" presName="spacing" presStyleCnt="0"/>
      <dgm:spPr/>
    </dgm:pt>
    <dgm:pt modelId="{298F01C4-FD6E-4898-A13D-4ACE0E3014FB}" type="pres">
      <dgm:prSet presAssocID="{ED78775F-E148-44E1-B9B0-3319364AB907}" presName="linNode" presStyleCnt="0"/>
      <dgm:spPr/>
    </dgm:pt>
    <dgm:pt modelId="{F866B110-188E-4B31-8CBA-1AEE918E7A61}" type="pres">
      <dgm:prSet presAssocID="{ED78775F-E148-44E1-B9B0-3319364AB907}" presName="parentShp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1F5D0C-F2EB-4D86-B0FC-C9F7BDD44534}" type="pres">
      <dgm:prSet presAssocID="{ED78775F-E148-44E1-B9B0-3319364AB907}" presName="childShp" presStyleLbl="bgAccFollowNode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3A0DF4-C5E4-4569-A252-67AC80E8707B}" type="pres">
      <dgm:prSet presAssocID="{6F8592D7-0460-4521-B680-FEAEDACB17B6}" presName="spacing" presStyleCnt="0"/>
      <dgm:spPr/>
    </dgm:pt>
    <dgm:pt modelId="{59DE101F-46C0-482D-91A9-0D2941EBA33B}" type="pres">
      <dgm:prSet presAssocID="{63D6854A-3332-4AC9-A14A-025383245C85}" presName="linNode" presStyleCnt="0"/>
      <dgm:spPr/>
    </dgm:pt>
    <dgm:pt modelId="{3676D5DC-1EE8-495C-8EFA-6B4D548F48EE}" type="pres">
      <dgm:prSet presAssocID="{63D6854A-3332-4AC9-A14A-025383245C85}" presName="parentShp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CFFEF7-5547-4616-844B-61233C308E4C}" type="pres">
      <dgm:prSet presAssocID="{63D6854A-3332-4AC9-A14A-025383245C85}" presName="childShp" presStyleLbl="bgAccFollowNode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01F16C3-1929-49FA-AE78-2054CAE2D6E5}" srcId="{D1636C63-86AC-45C5-A3DD-C3DCF5DEFF08}" destId="{E76F550A-F6B9-4679-B4D7-F0CE9F616F06}" srcOrd="4" destOrd="0" parTransId="{F98704DE-BC39-4A59-A0A1-420AC622F0BD}" sibTransId="{1B8A45A9-E23E-48D1-BF60-EFDA0749E437}"/>
    <dgm:cxn modelId="{FE2E45E2-F34F-4A43-9D4B-A68ABA164D46}" type="presOf" srcId="{B821FE01-0227-447A-933F-5C8D09BDF0E8}" destId="{11CFFEF7-5547-4616-844B-61233C308E4C}" srcOrd="0" destOrd="1" presId="urn:microsoft.com/office/officeart/2005/8/layout/vList6"/>
    <dgm:cxn modelId="{02DEB1C3-B92A-4315-BF37-1BFE0116D6C4}" type="presOf" srcId="{DF1F6BA7-C398-4FDA-AEDD-FDD436C72234}" destId="{4C59CCB6-F3A7-4230-BF6C-7936E2BDAF58}" srcOrd="0" destOrd="1" presId="urn:microsoft.com/office/officeart/2005/8/layout/vList6"/>
    <dgm:cxn modelId="{029DDFFF-9016-424E-9EF0-CA5D30EFA4DA}" srcId="{E76F550A-F6B9-4679-B4D7-F0CE9F616F06}" destId="{01BB2E94-3B3B-4085-9076-DCB843D0E00D}" srcOrd="1" destOrd="0" parTransId="{55B6D6A9-2883-4E84-8D69-99631C12B9A2}" sibTransId="{9C86277D-3E89-40A0-B624-26C6DA92C1CE}"/>
    <dgm:cxn modelId="{EF2B6F20-74EB-4755-BB42-93AC98600CAB}" type="presOf" srcId="{63D6854A-3332-4AC9-A14A-025383245C85}" destId="{3676D5DC-1EE8-495C-8EFA-6B4D548F48EE}" srcOrd="0" destOrd="0" presId="urn:microsoft.com/office/officeart/2005/8/layout/vList6"/>
    <dgm:cxn modelId="{7A65C6E1-79D4-4D5A-B497-754B02EFAF05}" srcId="{D1636C63-86AC-45C5-A3DD-C3DCF5DEFF08}" destId="{63D6854A-3332-4AC9-A14A-025383245C85}" srcOrd="6" destOrd="0" parTransId="{452A901E-B0A8-4DFB-A67D-D22936E733A7}" sibTransId="{34D8AB3A-0975-433E-8726-A4D686A77A2F}"/>
    <dgm:cxn modelId="{0B589661-036A-476D-BF4D-B4F5228330DA}" srcId="{94685A79-6960-4303-8B8B-6CB5D85BDA2F}" destId="{E18DDCC5-EDA2-405D-B992-603A97DF3EC6}" srcOrd="0" destOrd="0" parTransId="{15AFF72D-6912-4077-BE72-31124951C384}" sibTransId="{7A503636-C74B-448C-A68A-FA3A02EED3A7}"/>
    <dgm:cxn modelId="{076175E9-4D4C-472F-9904-AD58AAE0D423}" srcId="{5861A658-794C-4B7D-AA8E-B1238497B106}" destId="{61B21C83-D1EC-4A6D-B174-4C57BAF039BD}" srcOrd="1" destOrd="0" parTransId="{D4986EBA-52C7-40CF-A357-D323F2AB1892}" sibTransId="{4B36D440-A6E9-429C-AFDD-881EE8F1A512}"/>
    <dgm:cxn modelId="{58763B9D-5EF0-4F26-9AED-2538B3DB8D3F}" type="presOf" srcId="{81B3E36A-490F-4E6C-8F76-F9046EA537EA}" destId="{BB3451F9-6B27-474A-BDD9-46A6A984FBA5}" srcOrd="0" destOrd="0" presId="urn:microsoft.com/office/officeart/2005/8/layout/vList6"/>
    <dgm:cxn modelId="{AF6656CA-4F4A-4690-9C46-EE4A3135E05B}" srcId="{94685A79-6960-4303-8B8B-6CB5D85BDA2F}" destId="{B9CE95B1-CAF4-4C14-A5C7-18D5762C47DF}" srcOrd="1" destOrd="0" parTransId="{9C836D5D-7588-4598-A86D-00BB4360A3A8}" sibTransId="{F91B5D31-ED3D-41CC-98F1-91DAE7B0C0AA}"/>
    <dgm:cxn modelId="{E8B89DBA-75C2-4034-8386-DE82A303C6F9}" srcId="{63D6854A-3332-4AC9-A14A-025383245C85}" destId="{E1B0400A-5C08-47BC-B555-D14A2E94D252}" srcOrd="0" destOrd="0" parTransId="{57B4D080-EF48-4B79-AD1C-74D0CEF3F9D1}" sibTransId="{5411908C-8247-40B8-A98F-265EA14AAD1E}"/>
    <dgm:cxn modelId="{AFBFF51A-383C-4D41-923E-225181FEFDDF}" srcId="{85448345-F215-40F6-BA48-8AEB7E12BD88}" destId="{3FB9EAD8-E520-4ED6-877C-D90D6CDC1284}" srcOrd="0" destOrd="0" parTransId="{06D49316-4955-40B5-8B25-CF77BFAA75C5}" sibTransId="{779B139B-32A7-4162-92F9-F4FA9F44BC7C}"/>
    <dgm:cxn modelId="{9A391279-39E4-4239-A93D-87EEDB6AE3B4}" type="presOf" srcId="{D1636C63-86AC-45C5-A3DD-C3DCF5DEFF08}" destId="{DAA30E8D-9949-4F6F-A6DC-7761A0E7996B}" srcOrd="0" destOrd="0" presId="urn:microsoft.com/office/officeart/2005/8/layout/vList6"/>
    <dgm:cxn modelId="{F5421515-CA81-44FB-AD6A-FF14948838AC}" srcId="{ED78775F-E148-44E1-B9B0-3319364AB907}" destId="{C225AB9C-94A2-4D68-9EB6-78E6AA0E3614}" srcOrd="1" destOrd="0" parTransId="{5A5A6428-3843-48C7-A6FA-87441E8D1EC6}" sibTransId="{CD90788F-7C3F-4BF7-B436-FD22D334BF2C}"/>
    <dgm:cxn modelId="{7DDAE499-B797-4F92-A4BA-259F58644FCF}" type="presOf" srcId="{5861A658-794C-4B7D-AA8E-B1238497B106}" destId="{3D9F156E-7B0A-46C4-B7EA-16319FA5335D}" srcOrd="0" destOrd="0" presId="urn:microsoft.com/office/officeart/2005/8/layout/vList6"/>
    <dgm:cxn modelId="{B2B8489A-A394-4B71-804A-1A8DABBFA202}" type="presOf" srcId="{D6CC7149-CA15-43A1-B733-FD7D0D388642}" destId="{F786BAC6-B585-403F-AEF9-6AFAE2C66C68}" srcOrd="0" destOrd="0" presId="urn:microsoft.com/office/officeart/2005/8/layout/vList6"/>
    <dgm:cxn modelId="{B184A03E-09C7-45E7-B64E-867983801506}" type="presOf" srcId="{E18DDCC5-EDA2-405D-B992-603A97DF3EC6}" destId="{DCF9BBCE-C3C7-4684-B01A-43A787F121FB}" srcOrd="0" destOrd="0" presId="urn:microsoft.com/office/officeart/2005/8/layout/vList6"/>
    <dgm:cxn modelId="{72B072E7-EF38-4855-AB50-1E65171A8CE9}" srcId="{85448345-F215-40F6-BA48-8AEB7E12BD88}" destId="{DF1F6BA7-C398-4FDA-AEDD-FDD436C72234}" srcOrd="1" destOrd="0" parTransId="{73215456-5B9B-4AF7-8264-CAAB7F1365A5}" sibTransId="{CEC2635C-9A28-418C-BAF9-4BEBD1EEF118}"/>
    <dgm:cxn modelId="{D4B4F6E8-61E4-4542-A5E4-60ACA84E9F0A}" srcId="{63D6854A-3332-4AC9-A14A-025383245C85}" destId="{B821FE01-0227-447A-933F-5C8D09BDF0E8}" srcOrd="1" destOrd="0" parTransId="{230D62DB-7332-4765-AC5C-0ED23A90248A}" sibTransId="{C1DBDBB3-6EE8-41E9-916C-E064AC10F23D}"/>
    <dgm:cxn modelId="{316D0CA7-9C5E-4677-B9FD-8145B2F5EC85}" type="presOf" srcId="{35ACBDDC-1955-4EA2-B2C9-45EA52A9BF8A}" destId="{3990EE66-D7B2-4595-83F1-6F5703B1E424}" srcOrd="0" destOrd="0" presId="urn:microsoft.com/office/officeart/2005/8/layout/vList6"/>
    <dgm:cxn modelId="{11E03AC2-C663-4B28-80A9-25BFDF685DC0}" type="presOf" srcId="{61B21C83-D1EC-4A6D-B174-4C57BAF039BD}" destId="{F786BAC6-B585-403F-AEF9-6AFAE2C66C68}" srcOrd="0" destOrd="1" presId="urn:microsoft.com/office/officeart/2005/8/layout/vList6"/>
    <dgm:cxn modelId="{BA3CC532-459B-41A4-AD57-74536C82531E}" srcId="{D1636C63-86AC-45C5-A3DD-C3DCF5DEFF08}" destId="{81B3E36A-490F-4E6C-8F76-F9046EA537EA}" srcOrd="3" destOrd="0" parTransId="{6AF59F8A-D2FD-445B-B136-022955B92294}" sibTransId="{5BDED04E-48AE-48AF-AEA0-0E7ED4CF2C7A}"/>
    <dgm:cxn modelId="{FB2939CF-B616-4239-A416-792196CF7D31}" type="presOf" srcId="{C225AB9C-94A2-4D68-9EB6-78E6AA0E3614}" destId="{6D1F5D0C-F2EB-4D86-B0FC-C9F7BDD44534}" srcOrd="0" destOrd="1" presId="urn:microsoft.com/office/officeart/2005/8/layout/vList6"/>
    <dgm:cxn modelId="{B873A650-0ECB-4360-910F-A9B8F0A5EABA}" type="presOf" srcId="{85448345-F215-40F6-BA48-8AEB7E12BD88}" destId="{42BE0524-9A54-4B83-9A16-610C602308BF}" srcOrd="0" destOrd="0" presId="urn:microsoft.com/office/officeart/2005/8/layout/vList6"/>
    <dgm:cxn modelId="{2F842176-416C-4836-B2CA-638748A24264}" srcId="{D1636C63-86AC-45C5-A3DD-C3DCF5DEFF08}" destId="{ED78775F-E148-44E1-B9B0-3319364AB907}" srcOrd="5" destOrd="0" parTransId="{267A2611-241A-4705-ABA0-97237BE1C5A5}" sibTransId="{6F8592D7-0460-4521-B680-FEAEDACB17B6}"/>
    <dgm:cxn modelId="{E240A1F8-595E-4393-8F06-C7E4CD7427FB}" type="presOf" srcId="{E1B0400A-5C08-47BC-B555-D14A2E94D252}" destId="{11CFFEF7-5547-4616-844B-61233C308E4C}" srcOrd="0" destOrd="0" presId="urn:microsoft.com/office/officeart/2005/8/layout/vList6"/>
    <dgm:cxn modelId="{D52DF3B7-EC17-4261-B425-2C33D7004FC8}" type="presOf" srcId="{ED78775F-E148-44E1-B9B0-3319364AB907}" destId="{F866B110-188E-4B31-8CBA-1AEE918E7A61}" srcOrd="0" destOrd="0" presId="urn:microsoft.com/office/officeart/2005/8/layout/vList6"/>
    <dgm:cxn modelId="{E9F7C7AB-0AE9-4CDF-85BE-1F857D848C37}" type="presOf" srcId="{A88FEF4E-058A-4E18-9434-61032D3D8C86}" destId="{3990EE66-D7B2-4595-83F1-6F5703B1E424}" srcOrd="0" destOrd="1" presId="urn:microsoft.com/office/officeart/2005/8/layout/vList6"/>
    <dgm:cxn modelId="{6B30F861-3F5A-4386-9F94-6ADCB7F67328}" type="presOf" srcId="{E76F550A-F6B9-4679-B4D7-F0CE9F616F06}" destId="{5FF84789-BDA8-4F10-8B01-6B54BF0DF592}" srcOrd="0" destOrd="0" presId="urn:microsoft.com/office/officeart/2005/8/layout/vList6"/>
    <dgm:cxn modelId="{2C1692A4-638E-428D-8A15-3EBA15DADF12}" srcId="{D1636C63-86AC-45C5-A3DD-C3DCF5DEFF08}" destId="{94685A79-6960-4303-8B8B-6CB5D85BDA2F}" srcOrd="2" destOrd="0" parTransId="{CAEFDC03-5DE5-4658-8E80-A6373CB76AD2}" sibTransId="{114DAAFD-6850-45F0-8837-1E902A117DCD}"/>
    <dgm:cxn modelId="{0A5E81ED-19B3-4A0D-96EF-E07314D80D68}" type="presOf" srcId="{99548671-DD56-4EDD-8EA2-C89275BFE216}" destId="{7C64B432-2A80-4F34-93D1-097658267F0B}" srcOrd="0" destOrd="0" presId="urn:microsoft.com/office/officeart/2005/8/layout/vList6"/>
    <dgm:cxn modelId="{0EEDA7EA-7380-4AF6-82EF-E123CA0C5339}" type="presOf" srcId="{B9CE95B1-CAF4-4C14-A5C7-18D5762C47DF}" destId="{DCF9BBCE-C3C7-4684-B01A-43A787F121FB}" srcOrd="0" destOrd="1" presId="urn:microsoft.com/office/officeart/2005/8/layout/vList6"/>
    <dgm:cxn modelId="{CA41C97B-36B5-4730-8DB2-9B9954FB5897}" srcId="{D1636C63-86AC-45C5-A3DD-C3DCF5DEFF08}" destId="{5861A658-794C-4B7D-AA8E-B1238497B106}" srcOrd="0" destOrd="0" parTransId="{C71942CE-AD50-4169-B19A-D7599A04F3DF}" sibTransId="{FCA3A05F-9C8B-46C3-819B-05F2D946AEC3}"/>
    <dgm:cxn modelId="{13AD7CE8-D640-425D-9802-3970850A0F8D}" srcId="{ED78775F-E148-44E1-B9B0-3319364AB907}" destId="{1430F53A-6247-4D73-AFC6-A409BA95FE04}" srcOrd="0" destOrd="0" parTransId="{3CA1DF9C-D76D-4812-B4B1-E7BFA8C18740}" sibTransId="{81D98BAB-8286-46C6-A99A-9992430EE72D}"/>
    <dgm:cxn modelId="{07313FF7-039E-4510-B65D-99DF6CC37EE3}" srcId="{81B3E36A-490F-4E6C-8F76-F9046EA537EA}" destId="{35ACBDDC-1955-4EA2-B2C9-45EA52A9BF8A}" srcOrd="0" destOrd="0" parTransId="{46DEB022-5538-498A-A001-5B08646BE09D}" sibTransId="{4BC045F4-750F-4D03-BA97-0D336C0553F4}"/>
    <dgm:cxn modelId="{F47FB89B-AAA4-465A-ADBF-D801E97DC202}" type="presOf" srcId="{3FB9EAD8-E520-4ED6-877C-D90D6CDC1284}" destId="{4C59CCB6-F3A7-4230-BF6C-7936E2BDAF58}" srcOrd="0" destOrd="0" presId="urn:microsoft.com/office/officeart/2005/8/layout/vList6"/>
    <dgm:cxn modelId="{3D275EC3-090F-4B8F-96D6-F4F3F1B9BF6B}" srcId="{E76F550A-F6B9-4679-B4D7-F0CE9F616F06}" destId="{99548671-DD56-4EDD-8EA2-C89275BFE216}" srcOrd="0" destOrd="0" parTransId="{3EB1BE21-0D77-470E-A430-3FA4D7858D82}" sibTransId="{50E1E8B3-15AD-4FF2-84C1-77B6EC5F8E37}"/>
    <dgm:cxn modelId="{1C3BB891-8AFB-485E-9323-6FB33225C4F1}" srcId="{5861A658-794C-4B7D-AA8E-B1238497B106}" destId="{D6CC7149-CA15-43A1-B733-FD7D0D388642}" srcOrd="0" destOrd="0" parTransId="{181D335A-1CCA-4D99-8714-D1BF7D9CAE4F}" sibTransId="{64C0E667-A911-448E-A89B-C9FCF302540A}"/>
    <dgm:cxn modelId="{AB3335C9-AF10-4676-BA85-468C41D693C9}" srcId="{D1636C63-86AC-45C5-A3DD-C3DCF5DEFF08}" destId="{85448345-F215-40F6-BA48-8AEB7E12BD88}" srcOrd="1" destOrd="0" parTransId="{EF4068D9-4EB6-4986-ADBE-EA0529E28492}" sibTransId="{73C0E912-3388-4C86-90FC-CD900B2A80B5}"/>
    <dgm:cxn modelId="{609D97C1-41DE-45D5-B149-3887BB86972C}" type="presOf" srcId="{1430F53A-6247-4D73-AFC6-A409BA95FE04}" destId="{6D1F5D0C-F2EB-4D86-B0FC-C9F7BDD44534}" srcOrd="0" destOrd="0" presId="urn:microsoft.com/office/officeart/2005/8/layout/vList6"/>
    <dgm:cxn modelId="{F6708CF7-971C-4EBD-8FC1-FB6538A1665D}" type="presOf" srcId="{01BB2E94-3B3B-4085-9076-DCB843D0E00D}" destId="{7C64B432-2A80-4F34-93D1-097658267F0B}" srcOrd="0" destOrd="1" presId="urn:microsoft.com/office/officeart/2005/8/layout/vList6"/>
    <dgm:cxn modelId="{6C4C44C2-62E4-4C8C-9003-643FDA1F97B3}" srcId="{81B3E36A-490F-4E6C-8F76-F9046EA537EA}" destId="{A88FEF4E-058A-4E18-9434-61032D3D8C86}" srcOrd="1" destOrd="0" parTransId="{BF550377-C20D-4998-9170-43676F0B4A37}" sibTransId="{FE196C90-AB47-427E-907C-82436A7621B5}"/>
    <dgm:cxn modelId="{5CCD76E0-CCB9-4196-ACCE-3DD743ABA1B8}" type="presOf" srcId="{94685A79-6960-4303-8B8B-6CB5D85BDA2F}" destId="{E06A9D9A-2849-4F93-AA6A-A71DE2EC721C}" srcOrd="0" destOrd="0" presId="urn:microsoft.com/office/officeart/2005/8/layout/vList6"/>
    <dgm:cxn modelId="{B5533D32-AB5A-409C-9541-376AD836FCEF}" type="presParOf" srcId="{DAA30E8D-9949-4F6F-A6DC-7761A0E7996B}" destId="{61D4483D-5930-4B0E-BFDC-D042FD538785}" srcOrd="0" destOrd="0" presId="urn:microsoft.com/office/officeart/2005/8/layout/vList6"/>
    <dgm:cxn modelId="{1536D086-FE5E-44B8-93D0-0ED1319466BE}" type="presParOf" srcId="{61D4483D-5930-4B0E-BFDC-D042FD538785}" destId="{3D9F156E-7B0A-46C4-B7EA-16319FA5335D}" srcOrd="0" destOrd="0" presId="urn:microsoft.com/office/officeart/2005/8/layout/vList6"/>
    <dgm:cxn modelId="{C7658D4F-3801-47F4-A7AA-B639590F623B}" type="presParOf" srcId="{61D4483D-5930-4B0E-BFDC-D042FD538785}" destId="{F786BAC6-B585-403F-AEF9-6AFAE2C66C68}" srcOrd="1" destOrd="0" presId="urn:microsoft.com/office/officeart/2005/8/layout/vList6"/>
    <dgm:cxn modelId="{D9472BE3-97D2-4AC3-9DEF-BA2652E909FD}" type="presParOf" srcId="{DAA30E8D-9949-4F6F-A6DC-7761A0E7996B}" destId="{A15194B3-397D-495D-85F5-83BC6A131F7A}" srcOrd="1" destOrd="0" presId="urn:microsoft.com/office/officeart/2005/8/layout/vList6"/>
    <dgm:cxn modelId="{FE06820D-4410-47A9-AA47-ACB1D72DFD8A}" type="presParOf" srcId="{DAA30E8D-9949-4F6F-A6DC-7761A0E7996B}" destId="{7B665F79-EB4F-4DD1-BD4E-AF6B5E480F7D}" srcOrd="2" destOrd="0" presId="urn:microsoft.com/office/officeart/2005/8/layout/vList6"/>
    <dgm:cxn modelId="{6DF538E2-935B-4797-9A5B-AF684A985D26}" type="presParOf" srcId="{7B665F79-EB4F-4DD1-BD4E-AF6B5E480F7D}" destId="{42BE0524-9A54-4B83-9A16-610C602308BF}" srcOrd="0" destOrd="0" presId="urn:microsoft.com/office/officeart/2005/8/layout/vList6"/>
    <dgm:cxn modelId="{966BE6F1-043B-473E-9EF5-7109A12B4302}" type="presParOf" srcId="{7B665F79-EB4F-4DD1-BD4E-AF6B5E480F7D}" destId="{4C59CCB6-F3A7-4230-BF6C-7936E2BDAF58}" srcOrd="1" destOrd="0" presId="urn:microsoft.com/office/officeart/2005/8/layout/vList6"/>
    <dgm:cxn modelId="{0E02F006-11CC-41E5-B5DE-27DDAAEF731C}" type="presParOf" srcId="{DAA30E8D-9949-4F6F-A6DC-7761A0E7996B}" destId="{725A2CDB-33D4-4A8C-B030-21350314BD52}" srcOrd="3" destOrd="0" presId="urn:microsoft.com/office/officeart/2005/8/layout/vList6"/>
    <dgm:cxn modelId="{37FC4225-7D4E-4F13-AC66-4EC43B2F3356}" type="presParOf" srcId="{DAA30E8D-9949-4F6F-A6DC-7761A0E7996B}" destId="{45B9C79B-1686-4EF5-997D-0B9CEEE35B11}" srcOrd="4" destOrd="0" presId="urn:microsoft.com/office/officeart/2005/8/layout/vList6"/>
    <dgm:cxn modelId="{8DB1555F-8625-431E-857C-59FBE845A7E0}" type="presParOf" srcId="{45B9C79B-1686-4EF5-997D-0B9CEEE35B11}" destId="{E06A9D9A-2849-4F93-AA6A-A71DE2EC721C}" srcOrd="0" destOrd="0" presId="urn:microsoft.com/office/officeart/2005/8/layout/vList6"/>
    <dgm:cxn modelId="{05AC26E6-8919-4FB2-AA70-D18DE5FC03E7}" type="presParOf" srcId="{45B9C79B-1686-4EF5-997D-0B9CEEE35B11}" destId="{DCF9BBCE-C3C7-4684-B01A-43A787F121FB}" srcOrd="1" destOrd="0" presId="urn:microsoft.com/office/officeart/2005/8/layout/vList6"/>
    <dgm:cxn modelId="{D0543BF0-910F-4D24-8270-3C37D9EB6914}" type="presParOf" srcId="{DAA30E8D-9949-4F6F-A6DC-7761A0E7996B}" destId="{E87215FE-9E46-4971-A240-6DFDCDB92ED7}" srcOrd="5" destOrd="0" presId="urn:microsoft.com/office/officeart/2005/8/layout/vList6"/>
    <dgm:cxn modelId="{02313B45-3F1B-479D-8063-E0328FFFA76C}" type="presParOf" srcId="{DAA30E8D-9949-4F6F-A6DC-7761A0E7996B}" destId="{C294C470-A595-4A79-B704-FB67421B273D}" srcOrd="6" destOrd="0" presId="urn:microsoft.com/office/officeart/2005/8/layout/vList6"/>
    <dgm:cxn modelId="{4AF1523D-8677-4D8F-B9AA-A2EEC9F78E63}" type="presParOf" srcId="{C294C470-A595-4A79-B704-FB67421B273D}" destId="{BB3451F9-6B27-474A-BDD9-46A6A984FBA5}" srcOrd="0" destOrd="0" presId="urn:microsoft.com/office/officeart/2005/8/layout/vList6"/>
    <dgm:cxn modelId="{85725AE9-A094-4A5B-9DA9-FB6C58A4FBF5}" type="presParOf" srcId="{C294C470-A595-4A79-B704-FB67421B273D}" destId="{3990EE66-D7B2-4595-83F1-6F5703B1E424}" srcOrd="1" destOrd="0" presId="urn:microsoft.com/office/officeart/2005/8/layout/vList6"/>
    <dgm:cxn modelId="{9729D33C-45C4-4545-BEB2-C5C56C2EAA7B}" type="presParOf" srcId="{DAA30E8D-9949-4F6F-A6DC-7761A0E7996B}" destId="{A912CA43-8CAE-461E-B9E2-E8308248FE6B}" srcOrd="7" destOrd="0" presId="urn:microsoft.com/office/officeart/2005/8/layout/vList6"/>
    <dgm:cxn modelId="{63B64350-E318-4F86-B2ED-5FD26711FCC4}" type="presParOf" srcId="{DAA30E8D-9949-4F6F-A6DC-7761A0E7996B}" destId="{C1A9233C-8677-41C0-A714-AEEB3C7A8DB7}" srcOrd="8" destOrd="0" presId="urn:microsoft.com/office/officeart/2005/8/layout/vList6"/>
    <dgm:cxn modelId="{87F12852-8861-496A-8070-BAF0BFA51702}" type="presParOf" srcId="{C1A9233C-8677-41C0-A714-AEEB3C7A8DB7}" destId="{5FF84789-BDA8-4F10-8B01-6B54BF0DF592}" srcOrd="0" destOrd="0" presId="urn:microsoft.com/office/officeart/2005/8/layout/vList6"/>
    <dgm:cxn modelId="{6AEAB15B-7C47-496A-8E49-E6C0D9715687}" type="presParOf" srcId="{C1A9233C-8677-41C0-A714-AEEB3C7A8DB7}" destId="{7C64B432-2A80-4F34-93D1-097658267F0B}" srcOrd="1" destOrd="0" presId="urn:microsoft.com/office/officeart/2005/8/layout/vList6"/>
    <dgm:cxn modelId="{5768052C-B807-474D-B217-AEB1D39B3742}" type="presParOf" srcId="{DAA30E8D-9949-4F6F-A6DC-7761A0E7996B}" destId="{7C59C835-031E-46AD-B3E4-811AB7F0EBEF}" srcOrd="9" destOrd="0" presId="urn:microsoft.com/office/officeart/2005/8/layout/vList6"/>
    <dgm:cxn modelId="{4A66089B-001C-4CCF-B350-90D94450D327}" type="presParOf" srcId="{DAA30E8D-9949-4F6F-A6DC-7761A0E7996B}" destId="{298F01C4-FD6E-4898-A13D-4ACE0E3014FB}" srcOrd="10" destOrd="0" presId="urn:microsoft.com/office/officeart/2005/8/layout/vList6"/>
    <dgm:cxn modelId="{2F850D57-BCC5-47A3-991C-BCA8EBB2E562}" type="presParOf" srcId="{298F01C4-FD6E-4898-A13D-4ACE0E3014FB}" destId="{F866B110-188E-4B31-8CBA-1AEE918E7A61}" srcOrd="0" destOrd="0" presId="urn:microsoft.com/office/officeart/2005/8/layout/vList6"/>
    <dgm:cxn modelId="{11120683-A013-4CED-8CA1-82480FC221E2}" type="presParOf" srcId="{298F01C4-FD6E-4898-A13D-4ACE0E3014FB}" destId="{6D1F5D0C-F2EB-4D86-B0FC-C9F7BDD44534}" srcOrd="1" destOrd="0" presId="urn:microsoft.com/office/officeart/2005/8/layout/vList6"/>
    <dgm:cxn modelId="{9B83D5B4-948D-4C6F-813A-F7CDFF7066EF}" type="presParOf" srcId="{DAA30E8D-9949-4F6F-A6DC-7761A0E7996B}" destId="{023A0DF4-C5E4-4569-A252-67AC80E8707B}" srcOrd="11" destOrd="0" presId="urn:microsoft.com/office/officeart/2005/8/layout/vList6"/>
    <dgm:cxn modelId="{88977DC6-821B-4783-B4D4-6858F4CF620B}" type="presParOf" srcId="{DAA30E8D-9949-4F6F-A6DC-7761A0E7996B}" destId="{59DE101F-46C0-482D-91A9-0D2941EBA33B}" srcOrd="12" destOrd="0" presId="urn:microsoft.com/office/officeart/2005/8/layout/vList6"/>
    <dgm:cxn modelId="{ADCF8813-DA9E-4906-8573-F03182CBFA0C}" type="presParOf" srcId="{59DE101F-46C0-482D-91A9-0D2941EBA33B}" destId="{3676D5DC-1EE8-495C-8EFA-6B4D548F48EE}" srcOrd="0" destOrd="0" presId="urn:microsoft.com/office/officeart/2005/8/layout/vList6"/>
    <dgm:cxn modelId="{A702FAAB-26AA-438C-8E68-C0D5FD026073}" type="presParOf" srcId="{59DE101F-46C0-482D-91A9-0D2941EBA33B}" destId="{11CFFEF7-5547-4616-844B-61233C308E4C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E8A70ED-93B1-4007-BB7A-8D4B876EB4F8}" type="doc">
      <dgm:prSet loTypeId="urn:microsoft.com/office/officeart/2005/8/layout/hierarchy3" loCatId="relationship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D7A1E59-7ED6-4A9D-810B-3332CFB3B33A}">
      <dgm:prSet phldrT="[Текст]" custT="1"/>
      <dgm:spPr/>
      <dgm:t>
        <a:bodyPr/>
        <a:lstStyle/>
        <a:p>
          <a:r>
            <a: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Детские дошкольные учреждения</a:t>
          </a:r>
          <a:endParaRPr lang="ru-RU" sz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9599560-0C2C-4598-8F67-2568B30FDA45}" type="parTrans" cxnId="{396696B1-3D3F-4E1F-B191-1BE21ADE7EE7}">
      <dgm:prSet/>
      <dgm:spPr/>
      <dgm:t>
        <a:bodyPr/>
        <a:lstStyle/>
        <a:p>
          <a:endParaRPr lang="ru-RU"/>
        </a:p>
      </dgm:t>
    </dgm:pt>
    <dgm:pt modelId="{FB95AB4B-2BCC-45B1-B706-9F39C8EC7693}" type="sibTrans" cxnId="{396696B1-3D3F-4E1F-B191-1BE21ADE7EE7}">
      <dgm:prSet/>
      <dgm:spPr/>
      <dgm:t>
        <a:bodyPr/>
        <a:lstStyle/>
        <a:p>
          <a:endParaRPr lang="ru-RU"/>
        </a:p>
      </dgm:t>
    </dgm:pt>
    <dgm:pt modelId="{BE1AF24E-CC9A-4EE3-8726-41C74462F94E}">
      <dgm:prSet phldrT="[Текст]"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17 учреждений 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88DF5816-3AF0-4BAD-B932-CAAC4333BFFA}" type="parTrans" cxnId="{C9EA4DBB-8F8B-4035-B1D2-E8BE0E6DBB23}">
      <dgm:prSet/>
      <dgm:spPr/>
      <dgm:t>
        <a:bodyPr/>
        <a:lstStyle/>
        <a:p>
          <a:endParaRPr lang="ru-RU"/>
        </a:p>
      </dgm:t>
    </dgm:pt>
    <dgm:pt modelId="{36EAF253-43A6-4EB2-AC4D-85B3E1617E69}" type="sibTrans" cxnId="{C9EA4DBB-8F8B-4035-B1D2-E8BE0E6DBB23}">
      <dgm:prSet/>
      <dgm:spPr/>
      <dgm:t>
        <a:bodyPr/>
        <a:lstStyle/>
        <a:p>
          <a:endParaRPr lang="ru-RU"/>
        </a:p>
      </dgm:t>
    </dgm:pt>
    <dgm:pt modelId="{C0A1EADB-A7F9-402B-8D6C-A681AE7EADC2}">
      <dgm:prSet phldrT="[Текст]"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107 групп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ABBC2568-DA99-45DB-B281-883FDAB30F00}" type="parTrans" cxnId="{67F316B6-306B-497B-8A78-31A37F940C1B}">
      <dgm:prSet/>
      <dgm:spPr/>
      <dgm:t>
        <a:bodyPr/>
        <a:lstStyle/>
        <a:p>
          <a:endParaRPr lang="ru-RU"/>
        </a:p>
      </dgm:t>
    </dgm:pt>
    <dgm:pt modelId="{C5537FBA-7278-40D0-A8D5-5F5CAA3323F8}" type="sibTrans" cxnId="{67F316B6-306B-497B-8A78-31A37F940C1B}">
      <dgm:prSet/>
      <dgm:spPr/>
      <dgm:t>
        <a:bodyPr/>
        <a:lstStyle/>
        <a:p>
          <a:endParaRPr lang="ru-RU"/>
        </a:p>
      </dgm:t>
    </dgm:pt>
    <dgm:pt modelId="{FCC2827F-EA05-400F-916E-312FCD7D64C3}">
      <dgm:prSet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1799 человек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E71B8168-91C5-4BE7-96F3-9774E3E139DF}" type="parTrans" cxnId="{5F0C787D-2801-49BE-AF5A-8771E85BF245}">
      <dgm:prSet/>
      <dgm:spPr/>
      <dgm:t>
        <a:bodyPr/>
        <a:lstStyle/>
        <a:p>
          <a:endParaRPr lang="ru-RU"/>
        </a:p>
      </dgm:t>
    </dgm:pt>
    <dgm:pt modelId="{4A945072-91B8-459D-9196-22FC92D54DDA}" type="sibTrans" cxnId="{5F0C787D-2801-49BE-AF5A-8771E85BF245}">
      <dgm:prSet/>
      <dgm:spPr/>
      <dgm:t>
        <a:bodyPr/>
        <a:lstStyle/>
        <a:p>
          <a:endParaRPr lang="ru-RU"/>
        </a:p>
      </dgm:t>
    </dgm:pt>
    <dgm:pt modelId="{CE6809E7-07D0-43CD-A57F-C569579DDE0D}">
      <dgm:prSet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694 штатные единицы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29137FC8-9216-4831-8E1A-BEC96DCDC0BA}" type="parTrans" cxnId="{35B2BF06-428C-4F73-91C6-8EA47179B4B1}">
      <dgm:prSet/>
      <dgm:spPr/>
      <dgm:t>
        <a:bodyPr/>
        <a:lstStyle/>
        <a:p>
          <a:endParaRPr lang="ru-RU"/>
        </a:p>
      </dgm:t>
    </dgm:pt>
    <dgm:pt modelId="{70DACD41-ECC3-4278-BA09-61552B74A3A2}" type="sibTrans" cxnId="{35B2BF06-428C-4F73-91C6-8EA47179B4B1}">
      <dgm:prSet/>
      <dgm:spPr/>
      <dgm:t>
        <a:bodyPr/>
        <a:lstStyle/>
        <a:p>
          <a:endParaRPr lang="ru-RU"/>
        </a:p>
      </dgm:t>
    </dgm:pt>
    <dgm:pt modelId="{5946393A-BA9F-4AAB-87AF-3F4C10D8920D}" type="pres">
      <dgm:prSet presAssocID="{AE8A70ED-93B1-4007-BB7A-8D4B876EB4F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B9D2210-A977-4059-B4BD-9652AC2207D8}" type="pres">
      <dgm:prSet presAssocID="{4D7A1E59-7ED6-4A9D-810B-3332CFB3B33A}" presName="root" presStyleCnt="0"/>
      <dgm:spPr/>
    </dgm:pt>
    <dgm:pt modelId="{D0C50FA1-C41A-47E4-A301-0244EC0C5ABF}" type="pres">
      <dgm:prSet presAssocID="{4D7A1E59-7ED6-4A9D-810B-3332CFB3B33A}" presName="rootComposite" presStyleCnt="0"/>
      <dgm:spPr/>
    </dgm:pt>
    <dgm:pt modelId="{F2A62128-11F8-476A-B140-E00266B0D34A}" type="pres">
      <dgm:prSet presAssocID="{4D7A1E59-7ED6-4A9D-810B-3332CFB3B33A}" presName="rootText" presStyleLbl="node1" presStyleIdx="0" presStyleCnt="1"/>
      <dgm:spPr/>
      <dgm:t>
        <a:bodyPr/>
        <a:lstStyle/>
        <a:p>
          <a:endParaRPr lang="ru-RU"/>
        </a:p>
      </dgm:t>
    </dgm:pt>
    <dgm:pt modelId="{BDB3A12D-27F8-4723-957A-8EE7E07E3D7B}" type="pres">
      <dgm:prSet presAssocID="{4D7A1E59-7ED6-4A9D-810B-3332CFB3B33A}" presName="rootConnector" presStyleLbl="node1" presStyleIdx="0" presStyleCnt="1"/>
      <dgm:spPr/>
      <dgm:t>
        <a:bodyPr/>
        <a:lstStyle/>
        <a:p>
          <a:endParaRPr lang="ru-RU"/>
        </a:p>
      </dgm:t>
    </dgm:pt>
    <dgm:pt modelId="{359E2F25-74D3-4AD8-832E-5B59188EE233}" type="pres">
      <dgm:prSet presAssocID="{4D7A1E59-7ED6-4A9D-810B-3332CFB3B33A}" presName="childShape" presStyleCnt="0"/>
      <dgm:spPr/>
    </dgm:pt>
    <dgm:pt modelId="{5721759B-43D4-4366-8736-60FF257C00AD}" type="pres">
      <dgm:prSet presAssocID="{88DF5816-3AF0-4BAD-B932-CAAC4333BFFA}" presName="Name13" presStyleLbl="parChTrans1D2" presStyleIdx="0" presStyleCnt="4"/>
      <dgm:spPr/>
      <dgm:t>
        <a:bodyPr/>
        <a:lstStyle/>
        <a:p>
          <a:endParaRPr lang="ru-RU"/>
        </a:p>
      </dgm:t>
    </dgm:pt>
    <dgm:pt modelId="{7A8E77D5-5E5F-4CAE-A1FE-E3F8242632B6}" type="pres">
      <dgm:prSet presAssocID="{BE1AF24E-CC9A-4EE3-8726-41C74462F94E}" presName="childText" presStyleLbl="bgAcc1" presStyleIdx="0" presStyleCnt="4" custScaleY="579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C65ADF-946A-4464-A420-A2BEDB8E54E8}" type="pres">
      <dgm:prSet presAssocID="{ABBC2568-DA99-45DB-B281-883FDAB30F00}" presName="Name13" presStyleLbl="parChTrans1D2" presStyleIdx="1" presStyleCnt="4"/>
      <dgm:spPr/>
      <dgm:t>
        <a:bodyPr/>
        <a:lstStyle/>
        <a:p>
          <a:endParaRPr lang="ru-RU"/>
        </a:p>
      </dgm:t>
    </dgm:pt>
    <dgm:pt modelId="{A087E672-C56E-4142-8F59-897C541CBB88}" type="pres">
      <dgm:prSet presAssocID="{C0A1EADB-A7F9-402B-8D6C-A681AE7EADC2}" presName="childText" presStyleLbl="bgAcc1" presStyleIdx="1" presStyleCnt="4" custScaleY="4603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17708C-E70C-48CA-81BE-F585C79DA405}" type="pres">
      <dgm:prSet presAssocID="{E71B8168-91C5-4BE7-96F3-9774E3E139DF}" presName="Name13" presStyleLbl="parChTrans1D2" presStyleIdx="2" presStyleCnt="4"/>
      <dgm:spPr/>
      <dgm:t>
        <a:bodyPr/>
        <a:lstStyle/>
        <a:p>
          <a:endParaRPr lang="ru-RU"/>
        </a:p>
      </dgm:t>
    </dgm:pt>
    <dgm:pt modelId="{9761680E-489B-4078-95C5-941A483561B7}" type="pres">
      <dgm:prSet presAssocID="{FCC2827F-EA05-400F-916E-312FCD7D64C3}" presName="childText" presStyleLbl="bgAcc1" presStyleIdx="2" presStyleCnt="4" custScaleY="460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2F43D5-8E10-41EC-98E2-1B98E7CFBDBF}" type="pres">
      <dgm:prSet presAssocID="{29137FC8-9216-4831-8E1A-BEC96DCDC0BA}" presName="Name13" presStyleLbl="parChTrans1D2" presStyleIdx="3" presStyleCnt="4"/>
      <dgm:spPr/>
      <dgm:t>
        <a:bodyPr/>
        <a:lstStyle/>
        <a:p>
          <a:endParaRPr lang="ru-RU"/>
        </a:p>
      </dgm:t>
    </dgm:pt>
    <dgm:pt modelId="{A64908BB-69A2-4A84-8B68-DA4F73673507}" type="pres">
      <dgm:prSet presAssocID="{CE6809E7-07D0-43CD-A57F-C569579DDE0D}" presName="childText" presStyleLbl="bgAcc1" presStyleIdx="3" presStyleCnt="4" custScaleY="653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89A2BB1-D511-4BCB-A4C7-731E4307FFDD}" type="presOf" srcId="{4D7A1E59-7ED6-4A9D-810B-3332CFB3B33A}" destId="{BDB3A12D-27F8-4723-957A-8EE7E07E3D7B}" srcOrd="1" destOrd="0" presId="urn:microsoft.com/office/officeart/2005/8/layout/hierarchy3"/>
    <dgm:cxn modelId="{F07E7FA5-5986-433A-A34A-D848E3CD5688}" type="presOf" srcId="{CE6809E7-07D0-43CD-A57F-C569579DDE0D}" destId="{A64908BB-69A2-4A84-8B68-DA4F73673507}" srcOrd="0" destOrd="0" presId="urn:microsoft.com/office/officeart/2005/8/layout/hierarchy3"/>
    <dgm:cxn modelId="{396696B1-3D3F-4E1F-B191-1BE21ADE7EE7}" srcId="{AE8A70ED-93B1-4007-BB7A-8D4B876EB4F8}" destId="{4D7A1E59-7ED6-4A9D-810B-3332CFB3B33A}" srcOrd="0" destOrd="0" parTransId="{E9599560-0C2C-4598-8F67-2568B30FDA45}" sibTransId="{FB95AB4B-2BCC-45B1-B706-9F39C8EC7693}"/>
    <dgm:cxn modelId="{C1233C18-1147-4552-94DE-18E8EA7D10A4}" type="presOf" srcId="{C0A1EADB-A7F9-402B-8D6C-A681AE7EADC2}" destId="{A087E672-C56E-4142-8F59-897C541CBB88}" srcOrd="0" destOrd="0" presId="urn:microsoft.com/office/officeart/2005/8/layout/hierarchy3"/>
    <dgm:cxn modelId="{C9EA4DBB-8F8B-4035-B1D2-E8BE0E6DBB23}" srcId="{4D7A1E59-7ED6-4A9D-810B-3332CFB3B33A}" destId="{BE1AF24E-CC9A-4EE3-8726-41C74462F94E}" srcOrd="0" destOrd="0" parTransId="{88DF5816-3AF0-4BAD-B932-CAAC4333BFFA}" sibTransId="{36EAF253-43A6-4EB2-AC4D-85B3E1617E69}"/>
    <dgm:cxn modelId="{3AFBB47F-1F3F-4F51-845B-7C2D1AB01864}" type="presOf" srcId="{BE1AF24E-CC9A-4EE3-8726-41C74462F94E}" destId="{7A8E77D5-5E5F-4CAE-A1FE-E3F8242632B6}" srcOrd="0" destOrd="0" presId="urn:microsoft.com/office/officeart/2005/8/layout/hierarchy3"/>
    <dgm:cxn modelId="{30BE7174-1344-43F8-956D-F8C76ABCF428}" type="presOf" srcId="{E71B8168-91C5-4BE7-96F3-9774E3E139DF}" destId="{6917708C-E70C-48CA-81BE-F585C79DA405}" srcOrd="0" destOrd="0" presId="urn:microsoft.com/office/officeart/2005/8/layout/hierarchy3"/>
    <dgm:cxn modelId="{624734BF-5BCF-4371-8F88-B7CF1D4E68A4}" type="presOf" srcId="{29137FC8-9216-4831-8E1A-BEC96DCDC0BA}" destId="{652F43D5-8E10-41EC-98E2-1B98E7CFBDBF}" srcOrd="0" destOrd="0" presId="urn:microsoft.com/office/officeart/2005/8/layout/hierarchy3"/>
    <dgm:cxn modelId="{9A1B2B6E-41C6-45B6-8D9C-C49A0C483B8E}" type="presOf" srcId="{4D7A1E59-7ED6-4A9D-810B-3332CFB3B33A}" destId="{F2A62128-11F8-476A-B140-E00266B0D34A}" srcOrd="0" destOrd="0" presId="urn:microsoft.com/office/officeart/2005/8/layout/hierarchy3"/>
    <dgm:cxn modelId="{DDE66682-FFA1-4902-AA37-8B25237F21D4}" type="presOf" srcId="{AE8A70ED-93B1-4007-BB7A-8D4B876EB4F8}" destId="{5946393A-BA9F-4AAB-87AF-3F4C10D8920D}" srcOrd="0" destOrd="0" presId="urn:microsoft.com/office/officeart/2005/8/layout/hierarchy3"/>
    <dgm:cxn modelId="{683530B7-726F-4DEB-AE28-F266D3BA8744}" type="presOf" srcId="{88DF5816-3AF0-4BAD-B932-CAAC4333BFFA}" destId="{5721759B-43D4-4366-8736-60FF257C00AD}" srcOrd="0" destOrd="0" presId="urn:microsoft.com/office/officeart/2005/8/layout/hierarchy3"/>
    <dgm:cxn modelId="{67F316B6-306B-497B-8A78-31A37F940C1B}" srcId="{4D7A1E59-7ED6-4A9D-810B-3332CFB3B33A}" destId="{C0A1EADB-A7F9-402B-8D6C-A681AE7EADC2}" srcOrd="1" destOrd="0" parTransId="{ABBC2568-DA99-45DB-B281-883FDAB30F00}" sibTransId="{C5537FBA-7278-40D0-A8D5-5F5CAA3323F8}"/>
    <dgm:cxn modelId="{5F0C787D-2801-49BE-AF5A-8771E85BF245}" srcId="{4D7A1E59-7ED6-4A9D-810B-3332CFB3B33A}" destId="{FCC2827F-EA05-400F-916E-312FCD7D64C3}" srcOrd="2" destOrd="0" parTransId="{E71B8168-91C5-4BE7-96F3-9774E3E139DF}" sibTransId="{4A945072-91B8-459D-9196-22FC92D54DDA}"/>
    <dgm:cxn modelId="{55CDBCE5-DDAB-4DD8-97DA-EE6F59555038}" type="presOf" srcId="{ABBC2568-DA99-45DB-B281-883FDAB30F00}" destId="{75C65ADF-946A-4464-A420-A2BEDB8E54E8}" srcOrd="0" destOrd="0" presId="urn:microsoft.com/office/officeart/2005/8/layout/hierarchy3"/>
    <dgm:cxn modelId="{8E0A4977-51F6-41CC-BF26-395465156013}" type="presOf" srcId="{FCC2827F-EA05-400F-916E-312FCD7D64C3}" destId="{9761680E-489B-4078-95C5-941A483561B7}" srcOrd="0" destOrd="0" presId="urn:microsoft.com/office/officeart/2005/8/layout/hierarchy3"/>
    <dgm:cxn modelId="{35B2BF06-428C-4F73-91C6-8EA47179B4B1}" srcId="{4D7A1E59-7ED6-4A9D-810B-3332CFB3B33A}" destId="{CE6809E7-07D0-43CD-A57F-C569579DDE0D}" srcOrd="3" destOrd="0" parTransId="{29137FC8-9216-4831-8E1A-BEC96DCDC0BA}" sibTransId="{70DACD41-ECC3-4278-BA09-61552B74A3A2}"/>
    <dgm:cxn modelId="{109F3F0A-B00C-40E3-B01C-6EF2C583A66D}" type="presParOf" srcId="{5946393A-BA9F-4AAB-87AF-3F4C10D8920D}" destId="{2B9D2210-A977-4059-B4BD-9652AC2207D8}" srcOrd="0" destOrd="0" presId="urn:microsoft.com/office/officeart/2005/8/layout/hierarchy3"/>
    <dgm:cxn modelId="{270B3B88-A47D-46EE-A1B7-60086F36E62F}" type="presParOf" srcId="{2B9D2210-A977-4059-B4BD-9652AC2207D8}" destId="{D0C50FA1-C41A-47E4-A301-0244EC0C5ABF}" srcOrd="0" destOrd="0" presId="urn:microsoft.com/office/officeart/2005/8/layout/hierarchy3"/>
    <dgm:cxn modelId="{05FB2F9A-0EE3-4114-A45D-3656D8EA2141}" type="presParOf" srcId="{D0C50FA1-C41A-47E4-A301-0244EC0C5ABF}" destId="{F2A62128-11F8-476A-B140-E00266B0D34A}" srcOrd="0" destOrd="0" presId="urn:microsoft.com/office/officeart/2005/8/layout/hierarchy3"/>
    <dgm:cxn modelId="{81474262-A37F-4182-9874-3E8320F8D7F0}" type="presParOf" srcId="{D0C50FA1-C41A-47E4-A301-0244EC0C5ABF}" destId="{BDB3A12D-27F8-4723-957A-8EE7E07E3D7B}" srcOrd="1" destOrd="0" presId="urn:microsoft.com/office/officeart/2005/8/layout/hierarchy3"/>
    <dgm:cxn modelId="{A4F2F5F0-64AC-454F-A3D1-F925E166863D}" type="presParOf" srcId="{2B9D2210-A977-4059-B4BD-9652AC2207D8}" destId="{359E2F25-74D3-4AD8-832E-5B59188EE233}" srcOrd="1" destOrd="0" presId="urn:microsoft.com/office/officeart/2005/8/layout/hierarchy3"/>
    <dgm:cxn modelId="{566E2450-1791-4A42-AFF8-82B97670C129}" type="presParOf" srcId="{359E2F25-74D3-4AD8-832E-5B59188EE233}" destId="{5721759B-43D4-4366-8736-60FF257C00AD}" srcOrd="0" destOrd="0" presId="urn:microsoft.com/office/officeart/2005/8/layout/hierarchy3"/>
    <dgm:cxn modelId="{B64B0496-1037-49CF-B317-9D2C3DA84052}" type="presParOf" srcId="{359E2F25-74D3-4AD8-832E-5B59188EE233}" destId="{7A8E77D5-5E5F-4CAE-A1FE-E3F8242632B6}" srcOrd="1" destOrd="0" presId="urn:microsoft.com/office/officeart/2005/8/layout/hierarchy3"/>
    <dgm:cxn modelId="{10374BAA-B539-4D34-B51A-37F1C7592C64}" type="presParOf" srcId="{359E2F25-74D3-4AD8-832E-5B59188EE233}" destId="{75C65ADF-946A-4464-A420-A2BEDB8E54E8}" srcOrd="2" destOrd="0" presId="urn:microsoft.com/office/officeart/2005/8/layout/hierarchy3"/>
    <dgm:cxn modelId="{BC47E458-FE64-4164-AF48-C2E4AACA9EEC}" type="presParOf" srcId="{359E2F25-74D3-4AD8-832E-5B59188EE233}" destId="{A087E672-C56E-4142-8F59-897C541CBB88}" srcOrd="3" destOrd="0" presId="urn:microsoft.com/office/officeart/2005/8/layout/hierarchy3"/>
    <dgm:cxn modelId="{B55191B3-5C6D-4A50-9995-F47D59F1275A}" type="presParOf" srcId="{359E2F25-74D3-4AD8-832E-5B59188EE233}" destId="{6917708C-E70C-48CA-81BE-F585C79DA405}" srcOrd="4" destOrd="0" presId="urn:microsoft.com/office/officeart/2005/8/layout/hierarchy3"/>
    <dgm:cxn modelId="{04CFA798-19E3-4EDF-9AEA-11C42C3BE209}" type="presParOf" srcId="{359E2F25-74D3-4AD8-832E-5B59188EE233}" destId="{9761680E-489B-4078-95C5-941A483561B7}" srcOrd="5" destOrd="0" presId="urn:microsoft.com/office/officeart/2005/8/layout/hierarchy3"/>
    <dgm:cxn modelId="{C398A1EE-946F-4276-A263-C0A0BCA80F1A}" type="presParOf" srcId="{359E2F25-74D3-4AD8-832E-5B59188EE233}" destId="{652F43D5-8E10-41EC-98E2-1B98E7CFBDBF}" srcOrd="6" destOrd="0" presId="urn:microsoft.com/office/officeart/2005/8/layout/hierarchy3"/>
    <dgm:cxn modelId="{84EEB42E-2C0E-4215-BC57-30C954E351A7}" type="presParOf" srcId="{359E2F25-74D3-4AD8-832E-5B59188EE233}" destId="{A64908BB-69A2-4A84-8B68-DA4F73673507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D81A043-2022-414C-A5EC-D0E1E25A4BC7}" type="doc">
      <dgm:prSet loTypeId="urn:microsoft.com/office/officeart/2005/8/layout/hierarchy3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4323A26-618E-4A78-93A9-B86790BC5110}">
      <dgm:prSet phldrT="[Текст]" custT="1"/>
      <dgm:spPr/>
      <dgm:t>
        <a:bodyPr/>
        <a:lstStyle/>
        <a:p>
          <a:r>
            <a: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Школы - интернаты</a:t>
          </a:r>
          <a:endParaRPr lang="ru-RU" sz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40424047-97AB-40AC-90D6-706939159B3E}" type="parTrans" cxnId="{C6331815-CE39-4666-878A-721E7097DD30}">
      <dgm:prSet/>
      <dgm:spPr/>
      <dgm:t>
        <a:bodyPr/>
        <a:lstStyle/>
        <a:p>
          <a:endParaRPr lang="ru-RU"/>
        </a:p>
      </dgm:t>
    </dgm:pt>
    <dgm:pt modelId="{5647F55E-D1B9-45A2-9A50-E30E59730DDE}" type="sibTrans" cxnId="{C6331815-CE39-4666-878A-721E7097DD30}">
      <dgm:prSet/>
      <dgm:spPr/>
      <dgm:t>
        <a:bodyPr/>
        <a:lstStyle/>
        <a:p>
          <a:endParaRPr lang="ru-RU"/>
        </a:p>
      </dgm:t>
    </dgm:pt>
    <dgm:pt modelId="{EF3E3559-94CC-461E-8ABE-97D949CB6B08}">
      <dgm:prSet phldrT="[Текст]"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1 учреждение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12290F72-7FA4-403D-94C8-6B45847A4D46}" type="parTrans" cxnId="{45B224D8-5078-4677-ADDD-8E101DB06E7F}">
      <dgm:prSet/>
      <dgm:spPr/>
      <dgm:t>
        <a:bodyPr/>
        <a:lstStyle/>
        <a:p>
          <a:endParaRPr lang="ru-RU"/>
        </a:p>
      </dgm:t>
    </dgm:pt>
    <dgm:pt modelId="{6E52C54F-A408-4556-95EC-EAFE92DC1B0C}" type="sibTrans" cxnId="{45B224D8-5078-4677-ADDD-8E101DB06E7F}">
      <dgm:prSet/>
      <dgm:spPr/>
      <dgm:t>
        <a:bodyPr/>
        <a:lstStyle/>
        <a:p>
          <a:endParaRPr lang="ru-RU"/>
        </a:p>
      </dgm:t>
    </dgm:pt>
    <dgm:pt modelId="{197F8A35-3296-448C-852A-4F13C1D9C28D}">
      <dgm:prSet phldrT="[Текст]"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9 классов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9B30DEBE-991B-49D9-8D07-1E0CA48FA62C}" type="parTrans" cxnId="{D8BBD107-98AF-4EB3-938B-51AFDB656664}">
      <dgm:prSet/>
      <dgm:spPr/>
      <dgm:t>
        <a:bodyPr/>
        <a:lstStyle/>
        <a:p>
          <a:endParaRPr lang="ru-RU"/>
        </a:p>
      </dgm:t>
    </dgm:pt>
    <dgm:pt modelId="{13367DDA-3335-4862-8F1D-E85526F36788}" type="sibTrans" cxnId="{D8BBD107-98AF-4EB3-938B-51AFDB656664}">
      <dgm:prSet/>
      <dgm:spPr/>
      <dgm:t>
        <a:bodyPr/>
        <a:lstStyle/>
        <a:p>
          <a:endParaRPr lang="ru-RU"/>
        </a:p>
      </dgm:t>
    </dgm:pt>
    <dgm:pt modelId="{E3871263-0C6A-4993-B918-E7699D8B1E4E}">
      <dgm:prSet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82 учащихся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DA6F4943-5FCB-4019-8B5A-027A3A55DDE2}" type="parTrans" cxnId="{0226A3E4-B785-4783-96A3-AB32B462BA88}">
      <dgm:prSet/>
      <dgm:spPr/>
      <dgm:t>
        <a:bodyPr/>
        <a:lstStyle/>
        <a:p>
          <a:endParaRPr lang="ru-RU"/>
        </a:p>
      </dgm:t>
    </dgm:pt>
    <dgm:pt modelId="{E4867BDD-24E4-4F13-975A-EA07C0624767}" type="sibTrans" cxnId="{0226A3E4-B785-4783-96A3-AB32B462BA88}">
      <dgm:prSet/>
      <dgm:spPr/>
      <dgm:t>
        <a:bodyPr/>
        <a:lstStyle/>
        <a:p>
          <a:endParaRPr lang="ru-RU"/>
        </a:p>
      </dgm:t>
    </dgm:pt>
    <dgm:pt modelId="{56371346-B0CB-47F7-909A-9BF00611D468}">
      <dgm:prSet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60 штатных единиц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B3EEBB64-F8EA-4617-BDBB-F6837841D668}" type="parTrans" cxnId="{C736356C-F2CA-4868-B89E-976EF16BA517}">
      <dgm:prSet/>
      <dgm:spPr/>
      <dgm:t>
        <a:bodyPr/>
        <a:lstStyle/>
        <a:p>
          <a:endParaRPr lang="ru-RU"/>
        </a:p>
      </dgm:t>
    </dgm:pt>
    <dgm:pt modelId="{5A5F0435-58A4-44F1-AA77-9448FB603A55}" type="sibTrans" cxnId="{C736356C-F2CA-4868-B89E-976EF16BA517}">
      <dgm:prSet/>
      <dgm:spPr/>
      <dgm:t>
        <a:bodyPr/>
        <a:lstStyle/>
        <a:p>
          <a:endParaRPr lang="ru-RU"/>
        </a:p>
      </dgm:t>
    </dgm:pt>
    <dgm:pt modelId="{37E69F74-CAF7-4869-95B2-317E1A24F9C8}" type="pres">
      <dgm:prSet presAssocID="{BD81A043-2022-414C-A5EC-D0E1E25A4BC7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21200D7-D1E0-4FE9-9D5D-FD08614FD7F8}" type="pres">
      <dgm:prSet presAssocID="{14323A26-618E-4A78-93A9-B86790BC5110}" presName="root" presStyleCnt="0"/>
      <dgm:spPr/>
    </dgm:pt>
    <dgm:pt modelId="{0C9C86F8-9919-4BBE-95D0-8F2D237B3929}" type="pres">
      <dgm:prSet presAssocID="{14323A26-618E-4A78-93A9-B86790BC5110}" presName="rootComposite" presStyleCnt="0"/>
      <dgm:spPr/>
    </dgm:pt>
    <dgm:pt modelId="{61D15BCB-374D-4359-A684-5FE97F9709AB}" type="pres">
      <dgm:prSet presAssocID="{14323A26-618E-4A78-93A9-B86790BC5110}" presName="rootText" presStyleLbl="node1" presStyleIdx="0" presStyleCnt="1"/>
      <dgm:spPr/>
      <dgm:t>
        <a:bodyPr/>
        <a:lstStyle/>
        <a:p>
          <a:endParaRPr lang="ru-RU"/>
        </a:p>
      </dgm:t>
    </dgm:pt>
    <dgm:pt modelId="{61A54608-E766-4C7A-B324-CE7B06847590}" type="pres">
      <dgm:prSet presAssocID="{14323A26-618E-4A78-93A9-B86790BC5110}" presName="rootConnector" presStyleLbl="node1" presStyleIdx="0" presStyleCnt="1"/>
      <dgm:spPr/>
      <dgm:t>
        <a:bodyPr/>
        <a:lstStyle/>
        <a:p>
          <a:endParaRPr lang="ru-RU"/>
        </a:p>
      </dgm:t>
    </dgm:pt>
    <dgm:pt modelId="{D53084FB-C7EE-42E0-96F1-6E0B08BF0CE0}" type="pres">
      <dgm:prSet presAssocID="{14323A26-618E-4A78-93A9-B86790BC5110}" presName="childShape" presStyleCnt="0"/>
      <dgm:spPr/>
    </dgm:pt>
    <dgm:pt modelId="{8CEFE055-018D-40C7-A499-50D66EF85611}" type="pres">
      <dgm:prSet presAssocID="{12290F72-7FA4-403D-94C8-6B45847A4D46}" presName="Name13" presStyleLbl="parChTrans1D2" presStyleIdx="0" presStyleCnt="4"/>
      <dgm:spPr/>
      <dgm:t>
        <a:bodyPr/>
        <a:lstStyle/>
        <a:p>
          <a:endParaRPr lang="ru-RU"/>
        </a:p>
      </dgm:t>
    </dgm:pt>
    <dgm:pt modelId="{88B32807-9DAF-4F62-BB1F-A7D0D8BA0A10}" type="pres">
      <dgm:prSet presAssocID="{EF3E3559-94CC-461E-8ABE-97D949CB6B08}" presName="childText" presStyleLbl="bgAcc1" presStyleIdx="0" presStyleCnt="4" custScaleY="617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981C24-D88A-4CB2-8523-2B713DD628E3}" type="pres">
      <dgm:prSet presAssocID="{9B30DEBE-991B-49D9-8D07-1E0CA48FA62C}" presName="Name13" presStyleLbl="parChTrans1D2" presStyleIdx="1" presStyleCnt="4"/>
      <dgm:spPr/>
      <dgm:t>
        <a:bodyPr/>
        <a:lstStyle/>
        <a:p>
          <a:endParaRPr lang="ru-RU"/>
        </a:p>
      </dgm:t>
    </dgm:pt>
    <dgm:pt modelId="{21BCE4D4-296B-4DE6-8415-8FBF14F93C7B}" type="pres">
      <dgm:prSet presAssocID="{197F8A35-3296-448C-852A-4F13C1D9C28D}" presName="childText" presStyleLbl="bgAcc1" presStyleIdx="1" presStyleCnt="4" custScaleY="529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9A0340-292F-444A-B662-04B155DE6DEF}" type="pres">
      <dgm:prSet presAssocID="{DA6F4943-5FCB-4019-8B5A-027A3A55DDE2}" presName="Name13" presStyleLbl="parChTrans1D2" presStyleIdx="2" presStyleCnt="4"/>
      <dgm:spPr/>
      <dgm:t>
        <a:bodyPr/>
        <a:lstStyle/>
        <a:p>
          <a:endParaRPr lang="ru-RU"/>
        </a:p>
      </dgm:t>
    </dgm:pt>
    <dgm:pt modelId="{C6F0B68B-021F-4BCB-AF21-F50DB1A55213}" type="pres">
      <dgm:prSet presAssocID="{E3871263-0C6A-4993-B918-E7699D8B1E4E}" presName="childText" presStyleLbl="bgAcc1" presStyleIdx="2" presStyleCnt="4" custScaleY="541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66F638-48A1-4C37-8F38-1D3E51A60C22}" type="pres">
      <dgm:prSet presAssocID="{B3EEBB64-F8EA-4617-BDBB-F6837841D668}" presName="Name13" presStyleLbl="parChTrans1D2" presStyleIdx="3" presStyleCnt="4"/>
      <dgm:spPr/>
      <dgm:t>
        <a:bodyPr/>
        <a:lstStyle/>
        <a:p>
          <a:endParaRPr lang="ru-RU"/>
        </a:p>
      </dgm:t>
    </dgm:pt>
    <dgm:pt modelId="{79E72187-E33E-4E7A-BBE7-42CA8DE33F0E}" type="pres">
      <dgm:prSet presAssocID="{56371346-B0CB-47F7-909A-9BF00611D468}" presName="childText" presStyleLbl="bgAcc1" presStyleIdx="3" presStyleCnt="4" custScaleY="755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E6CA97C-2060-443E-BF90-C01D8D37C1E3}" type="presOf" srcId="{14323A26-618E-4A78-93A9-B86790BC5110}" destId="{61A54608-E766-4C7A-B324-CE7B06847590}" srcOrd="1" destOrd="0" presId="urn:microsoft.com/office/officeart/2005/8/layout/hierarchy3"/>
    <dgm:cxn modelId="{0226A3E4-B785-4783-96A3-AB32B462BA88}" srcId="{14323A26-618E-4A78-93A9-B86790BC5110}" destId="{E3871263-0C6A-4993-B918-E7699D8B1E4E}" srcOrd="2" destOrd="0" parTransId="{DA6F4943-5FCB-4019-8B5A-027A3A55DDE2}" sibTransId="{E4867BDD-24E4-4F13-975A-EA07C0624767}"/>
    <dgm:cxn modelId="{417FC917-6736-44C1-A402-45D39B189107}" type="presOf" srcId="{E3871263-0C6A-4993-B918-E7699D8B1E4E}" destId="{C6F0B68B-021F-4BCB-AF21-F50DB1A55213}" srcOrd="0" destOrd="0" presId="urn:microsoft.com/office/officeart/2005/8/layout/hierarchy3"/>
    <dgm:cxn modelId="{E64EB72B-D8BA-4BC3-86CD-720C478AA2D1}" type="presOf" srcId="{14323A26-618E-4A78-93A9-B86790BC5110}" destId="{61D15BCB-374D-4359-A684-5FE97F9709AB}" srcOrd="0" destOrd="0" presId="urn:microsoft.com/office/officeart/2005/8/layout/hierarchy3"/>
    <dgm:cxn modelId="{C736356C-F2CA-4868-B89E-976EF16BA517}" srcId="{14323A26-618E-4A78-93A9-B86790BC5110}" destId="{56371346-B0CB-47F7-909A-9BF00611D468}" srcOrd="3" destOrd="0" parTransId="{B3EEBB64-F8EA-4617-BDBB-F6837841D668}" sibTransId="{5A5F0435-58A4-44F1-AA77-9448FB603A55}"/>
    <dgm:cxn modelId="{D8BBD107-98AF-4EB3-938B-51AFDB656664}" srcId="{14323A26-618E-4A78-93A9-B86790BC5110}" destId="{197F8A35-3296-448C-852A-4F13C1D9C28D}" srcOrd="1" destOrd="0" parTransId="{9B30DEBE-991B-49D9-8D07-1E0CA48FA62C}" sibTransId="{13367DDA-3335-4862-8F1D-E85526F36788}"/>
    <dgm:cxn modelId="{5ABC1B91-1625-4504-BDFB-A3B850C82120}" type="presOf" srcId="{9B30DEBE-991B-49D9-8D07-1E0CA48FA62C}" destId="{84981C24-D88A-4CB2-8523-2B713DD628E3}" srcOrd="0" destOrd="0" presId="urn:microsoft.com/office/officeart/2005/8/layout/hierarchy3"/>
    <dgm:cxn modelId="{4C53F662-DBF5-4535-A673-257F5C59D41D}" type="presOf" srcId="{BD81A043-2022-414C-A5EC-D0E1E25A4BC7}" destId="{37E69F74-CAF7-4869-95B2-317E1A24F9C8}" srcOrd="0" destOrd="0" presId="urn:microsoft.com/office/officeart/2005/8/layout/hierarchy3"/>
    <dgm:cxn modelId="{2ED21009-FFE5-4A7B-9B3A-26A3A83742D8}" type="presOf" srcId="{B3EEBB64-F8EA-4617-BDBB-F6837841D668}" destId="{1A66F638-48A1-4C37-8F38-1D3E51A60C22}" srcOrd="0" destOrd="0" presId="urn:microsoft.com/office/officeart/2005/8/layout/hierarchy3"/>
    <dgm:cxn modelId="{F6987639-DDCC-4ABA-A54C-4FD57BC793A1}" type="presOf" srcId="{56371346-B0CB-47F7-909A-9BF00611D468}" destId="{79E72187-E33E-4E7A-BBE7-42CA8DE33F0E}" srcOrd="0" destOrd="0" presId="urn:microsoft.com/office/officeart/2005/8/layout/hierarchy3"/>
    <dgm:cxn modelId="{43DEAACE-0C29-49AA-AE51-48A1A1A10942}" type="presOf" srcId="{DA6F4943-5FCB-4019-8B5A-027A3A55DDE2}" destId="{B99A0340-292F-444A-B662-04B155DE6DEF}" srcOrd="0" destOrd="0" presId="urn:microsoft.com/office/officeart/2005/8/layout/hierarchy3"/>
    <dgm:cxn modelId="{139265DC-56C3-4727-93FB-CBA68A83505B}" type="presOf" srcId="{197F8A35-3296-448C-852A-4F13C1D9C28D}" destId="{21BCE4D4-296B-4DE6-8415-8FBF14F93C7B}" srcOrd="0" destOrd="0" presId="urn:microsoft.com/office/officeart/2005/8/layout/hierarchy3"/>
    <dgm:cxn modelId="{C6331815-CE39-4666-878A-721E7097DD30}" srcId="{BD81A043-2022-414C-A5EC-D0E1E25A4BC7}" destId="{14323A26-618E-4A78-93A9-B86790BC5110}" srcOrd="0" destOrd="0" parTransId="{40424047-97AB-40AC-90D6-706939159B3E}" sibTransId="{5647F55E-D1B9-45A2-9A50-E30E59730DDE}"/>
    <dgm:cxn modelId="{C9BEB5D0-D69F-4CDE-AA82-CA44A68614BE}" type="presOf" srcId="{EF3E3559-94CC-461E-8ABE-97D949CB6B08}" destId="{88B32807-9DAF-4F62-BB1F-A7D0D8BA0A10}" srcOrd="0" destOrd="0" presId="urn:microsoft.com/office/officeart/2005/8/layout/hierarchy3"/>
    <dgm:cxn modelId="{55CDA630-0D5B-465E-906B-14CB19386FF2}" type="presOf" srcId="{12290F72-7FA4-403D-94C8-6B45847A4D46}" destId="{8CEFE055-018D-40C7-A499-50D66EF85611}" srcOrd="0" destOrd="0" presId="urn:microsoft.com/office/officeart/2005/8/layout/hierarchy3"/>
    <dgm:cxn modelId="{45B224D8-5078-4677-ADDD-8E101DB06E7F}" srcId="{14323A26-618E-4A78-93A9-B86790BC5110}" destId="{EF3E3559-94CC-461E-8ABE-97D949CB6B08}" srcOrd="0" destOrd="0" parTransId="{12290F72-7FA4-403D-94C8-6B45847A4D46}" sibTransId="{6E52C54F-A408-4556-95EC-EAFE92DC1B0C}"/>
    <dgm:cxn modelId="{B17413BA-8B73-44A5-BB22-C9ABD17FBF8F}" type="presParOf" srcId="{37E69F74-CAF7-4869-95B2-317E1A24F9C8}" destId="{521200D7-D1E0-4FE9-9D5D-FD08614FD7F8}" srcOrd="0" destOrd="0" presId="urn:microsoft.com/office/officeart/2005/8/layout/hierarchy3"/>
    <dgm:cxn modelId="{88DBE0E0-CFA5-4EE7-A69D-ED97951687C3}" type="presParOf" srcId="{521200D7-D1E0-4FE9-9D5D-FD08614FD7F8}" destId="{0C9C86F8-9919-4BBE-95D0-8F2D237B3929}" srcOrd="0" destOrd="0" presId="urn:microsoft.com/office/officeart/2005/8/layout/hierarchy3"/>
    <dgm:cxn modelId="{A4C0D589-C122-4C11-8E53-70B85CAA65BB}" type="presParOf" srcId="{0C9C86F8-9919-4BBE-95D0-8F2D237B3929}" destId="{61D15BCB-374D-4359-A684-5FE97F9709AB}" srcOrd="0" destOrd="0" presId="urn:microsoft.com/office/officeart/2005/8/layout/hierarchy3"/>
    <dgm:cxn modelId="{4321F2FE-FAE2-4D37-B362-E15E93D4C720}" type="presParOf" srcId="{0C9C86F8-9919-4BBE-95D0-8F2D237B3929}" destId="{61A54608-E766-4C7A-B324-CE7B06847590}" srcOrd="1" destOrd="0" presId="urn:microsoft.com/office/officeart/2005/8/layout/hierarchy3"/>
    <dgm:cxn modelId="{C4C36CF5-CEB6-4BB9-90B2-E1A128BEDA8E}" type="presParOf" srcId="{521200D7-D1E0-4FE9-9D5D-FD08614FD7F8}" destId="{D53084FB-C7EE-42E0-96F1-6E0B08BF0CE0}" srcOrd="1" destOrd="0" presId="urn:microsoft.com/office/officeart/2005/8/layout/hierarchy3"/>
    <dgm:cxn modelId="{5871D8CE-B687-41DA-BD7B-09AD7322EA17}" type="presParOf" srcId="{D53084FB-C7EE-42E0-96F1-6E0B08BF0CE0}" destId="{8CEFE055-018D-40C7-A499-50D66EF85611}" srcOrd="0" destOrd="0" presId="urn:microsoft.com/office/officeart/2005/8/layout/hierarchy3"/>
    <dgm:cxn modelId="{171ABE29-267C-4C23-B0E5-8428C647D466}" type="presParOf" srcId="{D53084FB-C7EE-42E0-96F1-6E0B08BF0CE0}" destId="{88B32807-9DAF-4F62-BB1F-A7D0D8BA0A10}" srcOrd="1" destOrd="0" presId="urn:microsoft.com/office/officeart/2005/8/layout/hierarchy3"/>
    <dgm:cxn modelId="{7134E596-3782-4687-ABD6-B86FD32939B2}" type="presParOf" srcId="{D53084FB-C7EE-42E0-96F1-6E0B08BF0CE0}" destId="{84981C24-D88A-4CB2-8523-2B713DD628E3}" srcOrd="2" destOrd="0" presId="urn:microsoft.com/office/officeart/2005/8/layout/hierarchy3"/>
    <dgm:cxn modelId="{A3913804-FFDC-4CEB-B166-0E24DA94A870}" type="presParOf" srcId="{D53084FB-C7EE-42E0-96F1-6E0B08BF0CE0}" destId="{21BCE4D4-296B-4DE6-8415-8FBF14F93C7B}" srcOrd="3" destOrd="0" presId="urn:microsoft.com/office/officeart/2005/8/layout/hierarchy3"/>
    <dgm:cxn modelId="{9CF9F119-7CED-4525-9DC6-A99CE36BEDB7}" type="presParOf" srcId="{D53084FB-C7EE-42E0-96F1-6E0B08BF0CE0}" destId="{B99A0340-292F-444A-B662-04B155DE6DEF}" srcOrd="4" destOrd="0" presId="urn:microsoft.com/office/officeart/2005/8/layout/hierarchy3"/>
    <dgm:cxn modelId="{9CBE35A6-2F09-455C-8CD9-295633E7116E}" type="presParOf" srcId="{D53084FB-C7EE-42E0-96F1-6E0B08BF0CE0}" destId="{C6F0B68B-021F-4BCB-AF21-F50DB1A55213}" srcOrd="5" destOrd="0" presId="urn:microsoft.com/office/officeart/2005/8/layout/hierarchy3"/>
    <dgm:cxn modelId="{049C2C1F-F828-4B64-9C31-9D1EC80471A7}" type="presParOf" srcId="{D53084FB-C7EE-42E0-96F1-6E0B08BF0CE0}" destId="{1A66F638-48A1-4C37-8F38-1D3E51A60C22}" srcOrd="6" destOrd="0" presId="urn:microsoft.com/office/officeart/2005/8/layout/hierarchy3"/>
    <dgm:cxn modelId="{B76C5EF9-C6FE-4641-95B3-CA70B8797785}" type="presParOf" srcId="{D53084FB-C7EE-42E0-96F1-6E0B08BF0CE0}" destId="{79E72187-E33E-4E7A-BBE7-42CA8DE33F0E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D81A043-2022-414C-A5EC-D0E1E25A4BC7}" type="doc">
      <dgm:prSet loTypeId="urn:microsoft.com/office/officeart/2005/8/layout/hierarchy3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4323A26-618E-4A78-93A9-B86790BC5110}">
      <dgm:prSet phldrT="[Текст]" custT="1"/>
      <dgm:spPr/>
      <dgm:t>
        <a:bodyPr/>
        <a:lstStyle/>
        <a:p>
          <a:r>
            <a: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Учреждения, обеспечивающие предоставление услуг</a:t>
          </a:r>
          <a:endParaRPr lang="ru-RU" sz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40424047-97AB-40AC-90D6-706939159B3E}" type="parTrans" cxnId="{C6331815-CE39-4666-878A-721E7097DD30}">
      <dgm:prSet/>
      <dgm:spPr/>
      <dgm:t>
        <a:bodyPr/>
        <a:lstStyle/>
        <a:p>
          <a:endParaRPr lang="ru-RU"/>
        </a:p>
      </dgm:t>
    </dgm:pt>
    <dgm:pt modelId="{5647F55E-D1B9-45A2-9A50-E30E59730DDE}" type="sibTrans" cxnId="{C6331815-CE39-4666-878A-721E7097DD30}">
      <dgm:prSet/>
      <dgm:spPr/>
      <dgm:t>
        <a:bodyPr/>
        <a:lstStyle/>
        <a:p>
          <a:endParaRPr lang="ru-RU"/>
        </a:p>
      </dgm:t>
    </dgm:pt>
    <dgm:pt modelId="{EF3E3559-94CC-461E-8ABE-97D949CB6B08}">
      <dgm:prSet phldrT="[Текст]"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1 учреждение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12290F72-7FA4-403D-94C8-6B45847A4D46}" type="parTrans" cxnId="{45B224D8-5078-4677-ADDD-8E101DB06E7F}">
      <dgm:prSet/>
      <dgm:spPr/>
      <dgm:t>
        <a:bodyPr/>
        <a:lstStyle/>
        <a:p>
          <a:endParaRPr lang="ru-RU"/>
        </a:p>
      </dgm:t>
    </dgm:pt>
    <dgm:pt modelId="{6E52C54F-A408-4556-95EC-EAFE92DC1B0C}" type="sibTrans" cxnId="{45B224D8-5078-4677-ADDD-8E101DB06E7F}">
      <dgm:prSet/>
      <dgm:spPr/>
      <dgm:t>
        <a:bodyPr/>
        <a:lstStyle/>
        <a:p>
          <a:endParaRPr lang="ru-RU"/>
        </a:p>
      </dgm:t>
    </dgm:pt>
    <dgm:pt modelId="{197F8A35-3296-448C-852A-4F13C1D9C28D}">
      <dgm:prSet phldrT="[Текст]"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120 штатных единиц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9B30DEBE-991B-49D9-8D07-1E0CA48FA62C}" type="parTrans" cxnId="{D8BBD107-98AF-4EB3-938B-51AFDB656664}">
      <dgm:prSet/>
      <dgm:spPr/>
      <dgm:t>
        <a:bodyPr/>
        <a:lstStyle/>
        <a:p>
          <a:endParaRPr lang="ru-RU"/>
        </a:p>
      </dgm:t>
    </dgm:pt>
    <dgm:pt modelId="{13367DDA-3335-4862-8F1D-E85526F36788}" type="sibTrans" cxnId="{D8BBD107-98AF-4EB3-938B-51AFDB656664}">
      <dgm:prSet/>
      <dgm:spPr/>
      <dgm:t>
        <a:bodyPr/>
        <a:lstStyle/>
        <a:p>
          <a:endParaRPr lang="ru-RU"/>
        </a:p>
      </dgm:t>
    </dgm:pt>
    <dgm:pt modelId="{37E69F74-CAF7-4869-95B2-317E1A24F9C8}" type="pres">
      <dgm:prSet presAssocID="{BD81A043-2022-414C-A5EC-D0E1E25A4BC7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21200D7-D1E0-4FE9-9D5D-FD08614FD7F8}" type="pres">
      <dgm:prSet presAssocID="{14323A26-618E-4A78-93A9-B86790BC5110}" presName="root" presStyleCnt="0"/>
      <dgm:spPr/>
    </dgm:pt>
    <dgm:pt modelId="{0C9C86F8-9919-4BBE-95D0-8F2D237B3929}" type="pres">
      <dgm:prSet presAssocID="{14323A26-618E-4A78-93A9-B86790BC5110}" presName="rootComposite" presStyleCnt="0"/>
      <dgm:spPr/>
    </dgm:pt>
    <dgm:pt modelId="{61D15BCB-374D-4359-A684-5FE97F9709AB}" type="pres">
      <dgm:prSet presAssocID="{14323A26-618E-4A78-93A9-B86790BC5110}" presName="rootText" presStyleLbl="node1" presStyleIdx="0" presStyleCnt="1"/>
      <dgm:spPr/>
      <dgm:t>
        <a:bodyPr/>
        <a:lstStyle/>
        <a:p>
          <a:endParaRPr lang="ru-RU"/>
        </a:p>
      </dgm:t>
    </dgm:pt>
    <dgm:pt modelId="{61A54608-E766-4C7A-B324-CE7B06847590}" type="pres">
      <dgm:prSet presAssocID="{14323A26-618E-4A78-93A9-B86790BC5110}" presName="rootConnector" presStyleLbl="node1" presStyleIdx="0" presStyleCnt="1"/>
      <dgm:spPr/>
      <dgm:t>
        <a:bodyPr/>
        <a:lstStyle/>
        <a:p>
          <a:endParaRPr lang="ru-RU"/>
        </a:p>
      </dgm:t>
    </dgm:pt>
    <dgm:pt modelId="{D53084FB-C7EE-42E0-96F1-6E0B08BF0CE0}" type="pres">
      <dgm:prSet presAssocID="{14323A26-618E-4A78-93A9-B86790BC5110}" presName="childShape" presStyleCnt="0"/>
      <dgm:spPr/>
    </dgm:pt>
    <dgm:pt modelId="{8CEFE055-018D-40C7-A499-50D66EF85611}" type="pres">
      <dgm:prSet presAssocID="{12290F72-7FA4-403D-94C8-6B45847A4D46}" presName="Name13" presStyleLbl="parChTrans1D2" presStyleIdx="0" presStyleCnt="2"/>
      <dgm:spPr/>
      <dgm:t>
        <a:bodyPr/>
        <a:lstStyle/>
        <a:p>
          <a:endParaRPr lang="ru-RU"/>
        </a:p>
      </dgm:t>
    </dgm:pt>
    <dgm:pt modelId="{88B32807-9DAF-4F62-BB1F-A7D0D8BA0A10}" type="pres">
      <dgm:prSet presAssocID="{EF3E3559-94CC-461E-8ABE-97D949CB6B08}" presName="childText" presStyleLbl="bgAcc1" presStyleIdx="0" presStyleCnt="2" custScaleY="366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981C24-D88A-4CB2-8523-2B713DD628E3}" type="pres">
      <dgm:prSet presAssocID="{9B30DEBE-991B-49D9-8D07-1E0CA48FA62C}" presName="Name13" presStyleLbl="parChTrans1D2" presStyleIdx="1" presStyleCnt="2"/>
      <dgm:spPr/>
      <dgm:t>
        <a:bodyPr/>
        <a:lstStyle/>
        <a:p>
          <a:endParaRPr lang="ru-RU"/>
        </a:p>
      </dgm:t>
    </dgm:pt>
    <dgm:pt modelId="{21BCE4D4-296B-4DE6-8415-8FBF14F93C7B}" type="pres">
      <dgm:prSet presAssocID="{197F8A35-3296-448C-852A-4F13C1D9C28D}" presName="childText" presStyleLbl="bgAcc1" presStyleIdx="1" presStyleCnt="2" custScaleY="567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69D4389-4B5D-46F2-8F16-452EE7090130}" type="presOf" srcId="{197F8A35-3296-448C-852A-4F13C1D9C28D}" destId="{21BCE4D4-296B-4DE6-8415-8FBF14F93C7B}" srcOrd="0" destOrd="0" presId="urn:microsoft.com/office/officeart/2005/8/layout/hierarchy3"/>
    <dgm:cxn modelId="{C6331815-CE39-4666-878A-721E7097DD30}" srcId="{BD81A043-2022-414C-A5EC-D0E1E25A4BC7}" destId="{14323A26-618E-4A78-93A9-B86790BC5110}" srcOrd="0" destOrd="0" parTransId="{40424047-97AB-40AC-90D6-706939159B3E}" sibTransId="{5647F55E-D1B9-45A2-9A50-E30E59730DDE}"/>
    <dgm:cxn modelId="{45B224D8-5078-4677-ADDD-8E101DB06E7F}" srcId="{14323A26-618E-4A78-93A9-B86790BC5110}" destId="{EF3E3559-94CC-461E-8ABE-97D949CB6B08}" srcOrd="0" destOrd="0" parTransId="{12290F72-7FA4-403D-94C8-6B45847A4D46}" sibTransId="{6E52C54F-A408-4556-95EC-EAFE92DC1B0C}"/>
    <dgm:cxn modelId="{CF87B6DB-87F0-41B4-922F-E47013B9F900}" type="presOf" srcId="{14323A26-618E-4A78-93A9-B86790BC5110}" destId="{61D15BCB-374D-4359-A684-5FE97F9709AB}" srcOrd="0" destOrd="0" presId="urn:microsoft.com/office/officeart/2005/8/layout/hierarchy3"/>
    <dgm:cxn modelId="{69833919-F850-4373-B3D3-DA74B9172480}" type="presOf" srcId="{BD81A043-2022-414C-A5EC-D0E1E25A4BC7}" destId="{37E69F74-CAF7-4869-95B2-317E1A24F9C8}" srcOrd="0" destOrd="0" presId="urn:microsoft.com/office/officeart/2005/8/layout/hierarchy3"/>
    <dgm:cxn modelId="{D8BBD107-98AF-4EB3-938B-51AFDB656664}" srcId="{14323A26-618E-4A78-93A9-B86790BC5110}" destId="{197F8A35-3296-448C-852A-4F13C1D9C28D}" srcOrd="1" destOrd="0" parTransId="{9B30DEBE-991B-49D9-8D07-1E0CA48FA62C}" sibTransId="{13367DDA-3335-4862-8F1D-E85526F36788}"/>
    <dgm:cxn modelId="{F9B8BB47-6257-4975-B3F4-BD511C9EA74B}" type="presOf" srcId="{14323A26-618E-4A78-93A9-B86790BC5110}" destId="{61A54608-E766-4C7A-B324-CE7B06847590}" srcOrd="1" destOrd="0" presId="urn:microsoft.com/office/officeart/2005/8/layout/hierarchy3"/>
    <dgm:cxn modelId="{63F399B3-A09D-4EBD-B416-9D6A81D85FF6}" type="presOf" srcId="{9B30DEBE-991B-49D9-8D07-1E0CA48FA62C}" destId="{84981C24-D88A-4CB2-8523-2B713DD628E3}" srcOrd="0" destOrd="0" presId="urn:microsoft.com/office/officeart/2005/8/layout/hierarchy3"/>
    <dgm:cxn modelId="{A5D56D5D-E7BD-49DD-B0A0-314F18F34197}" type="presOf" srcId="{EF3E3559-94CC-461E-8ABE-97D949CB6B08}" destId="{88B32807-9DAF-4F62-BB1F-A7D0D8BA0A10}" srcOrd="0" destOrd="0" presId="urn:microsoft.com/office/officeart/2005/8/layout/hierarchy3"/>
    <dgm:cxn modelId="{A2507CA4-ACD4-40A8-B968-32577BB28EB8}" type="presOf" srcId="{12290F72-7FA4-403D-94C8-6B45847A4D46}" destId="{8CEFE055-018D-40C7-A499-50D66EF85611}" srcOrd="0" destOrd="0" presId="urn:microsoft.com/office/officeart/2005/8/layout/hierarchy3"/>
    <dgm:cxn modelId="{CB2808ED-B84A-45A6-9F09-443E16AC7080}" type="presParOf" srcId="{37E69F74-CAF7-4869-95B2-317E1A24F9C8}" destId="{521200D7-D1E0-4FE9-9D5D-FD08614FD7F8}" srcOrd="0" destOrd="0" presId="urn:microsoft.com/office/officeart/2005/8/layout/hierarchy3"/>
    <dgm:cxn modelId="{7FC15A82-8B9C-4EF3-9E3E-9EA91073FAD2}" type="presParOf" srcId="{521200D7-D1E0-4FE9-9D5D-FD08614FD7F8}" destId="{0C9C86F8-9919-4BBE-95D0-8F2D237B3929}" srcOrd="0" destOrd="0" presId="urn:microsoft.com/office/officeart/2005/8/layout/hierarchy3"/>
    <dgm:cxn modelId="{F23C1081-3FD5-4504-BE72-EC4C340EB22D}" type="presParOf" srcId="{0C9C86F8-9919-4BBE-95D0-8F2D237B3929}" destId="{61D15BCB-374D-4359-A684-5FE97F9709AB}" srcOrd="0" destOrd="0" presId="urn:microsoft.com/office/officeart/2005/8/layout/hierarchy3"/>
    <dgm:cxn modelId="{B642657B-97BB-410E-A757-13099A901B62}" type="presParOf" srcId="{0C9C86F8-9919-4BBE-95D0-8F2D237B3929}" destId="{61A54608-E766-4C7A-B324-CE7B06847590}" srcOrd="1" destOrd="0" presId="urn:microsoft.com/office/officeart/2005/8/layout/hierarchy3"/>
    <dgm:cxn modelId="{B125D1E2-7865-4756-84B1-FD67B25FFEB6}" type="presParOf" srcId="{521200D7-D1E0-4FE9-9D5D-FD08614FD7F8}" destId="{D53084FB-C7EE-42E0-96F1-6E0B08BF0CE0}" srcOrd="1" destOrd="0" presId="urn:microsoft.com/office/officeart/2005/8/layout/hierarchy3"/>
    <dgm:cxn modelId="{977B945B-5715-4E9F-98F0-A8B04FAE773A}" type="presParOf" srcId="{D53084FB-C7EE-42E0-96F1-6E0B08BF0CE0}" destId="{8CEFE055-018D-40C7-A499-50D66EF85611}" srcOrd="0" destOrd="0" presId="urn:microsoft.com/office/officeart/2005/8/layout/hierarchy3"/>
    <dgm:cxn modelId="{4DA8A4AA-C38D-4A1B-AED8-ADC8DED904DA}" type="presParOf" srcId="{D53084FB-C7EE-42E0-96F1-6E0B08BF0CE0}" destId="{88B32807-9DAF-4F62-BB1F-A7D0D8BA0A10}" srcOrd="1" destOrd="0" presId="urn:microsoft.com/office/officeart/2005/8/layout/hierarchy3"/>
    <dgm:cxn modelId="{286E7F9C-31BE-41A6-B90C-F58973C44EB4}" type="presParOf" srcId="{D53084FB-C7EE-42E0-96F1-6E0B08BF0CE0}" destId="{84981C24-D88A-4CB2-8523-2B713DD628E3}" srcOrd="2" destOrd="0" presId="urn:microsoft.com/office/officeart/2005/8/layout/hierarchy3"/>
    <dgm:cxn modelId="{E71467F8-6015-42F6-9988-7BC78331C628}" type="presParOf" srcId="{D53084FB-C7EE-42E0-96F1-6E0B08BF0CE0}" destId="{21BCE4D4-296B-4DE6-8415-8FBF14F93C7B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AE8A70ED-93B1-4007-BB7A-8D4B876EB4F8}" type="doc">
      <dgm:prSet loTypeId="urn:microsoft.com/office/officeart/2005/8/layout/hierarchy3" loCatId="relationship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F4CEBEF-7252-43D4-B694-382628DB8E50}">
      <dgm:prSet phldrT="[Текст]" custT="1"/>
      <dgm:spPr/>
      <dgm:t>
        <a:bodyPr/>
        <a:lstStyle/>
        <a:p>
          <a:r>
            <a: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Общеобразовательные  школы</a:t>
          </a:r>
          <a:endParaRPr lang="ru-RU" sz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0BC937D-DC9D-4A24-ABE0-99123D11AFE6}" type="parTrans" cxnId="{5E67995C-2445-42CF-BFB7-B9C3BA5E845F}">
      <dgm:prSet/>
      <dgm:spPr/>
      <dgm:t>
        <a:bodyPr/>
        <a:lstStyle/>
        <a:p>
          <a:endParaRPr lang="ru-RU"/>
        </a:p>
      </dgm:t>
    </dgm:pt>
    <dgm:pt modelId="{0D891B9E-5710-4529-BEB4-083D3B77C092}" type="sibTrans" cxnId="{5E67995C-2445-42CF-BFB7-B9C3BA5E845F}">
      <dgm:prSet/>
      <dgm:spPr/>
      <dgm:t>
        <a:bodyPr/>
        <a:lstStyle/>
        <a:p>
          <a:endParaRPr lang="ru-RU"/>
        </a:p>
      </dgm:t>
    </dgm:pt>
    <dgm:pt modelId="{56F51B7D-290B-4E2B-BDC9-F746A4C5EED5}">
      <dgm:prSet phldrT="[Текст]"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6 учреждений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79B0C78A-69D4-48FB-B6E9-676C75397FA7}" type="parTrans" cxnId="{F259EBCC-BFE9-4C20-9780-E143629C087C}">
      <dgm:prSet/>
      <dgm:spPr/>
      <dgm:t>
        <a:bodyPr/>
        <a:lstStyle/>
        <a:p>
          <a:endParaRPr lang="ru-RU"/>
        </a:p>
      </dgm:t>
    </dgm:pt>
    <dgm:pt modelId="{0B403040-3D79-4207-A414-FADD3C162DB6}" type="sibTrans" cxnId="{F259EBCC-BFE9-4C20-9780-E143629C087C}">
      <dgm:prSet/>
      <dgm:spPr/>
      <dgm:t>
        <a:bodyPr/>
        <a:lstStyle/>
        <a:p>
          <a:endParaRPr lang="ru-RU"/>
        </a:p>
      </dgm:t>
    </dgm:pt>
    <dgm:pt modelId="{24D92879-46FD-46A3-A684-EE8663A1ACE0}">
      <dgm:prSet phldrT="[Текст]"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137 классов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CAF4743D-2E63-4FE7-AD6C-D115AAD0702E}" type="parTrans" cxnId="{9E256135-990E-467F-AC2F-AC6E850CECD4}">
      <dgm:prSet/>
      <dgm:spPr/>
      <dgm:t>
        <a:bodyPr/>
        <a:lstStyle/>
        <a:p>
          <a:endParaRPr lang="ru-RU"/>
        </a:p>
      </dgm:t>
    </dgm:pt>
    <dgm:pt modelId="{7753ACC4-0936-42C7-9225-F90F279C82A4}" type="sibTrans" cxnId="{9E256135-990E-467F-AC2F-AC6E850CECD4}">
      <dgm:prSet/>
      <dgm:spPr/>
      <dgm:t>
        <a:bodyPr/>
        <a:lstStyle/>
        <a:p>
          <a:endParaRPr lang="ru-RU"/>
        </a:p>
      </dgm:t>
    </dgm:pt>
    <dgm:pt modelId="{142CADEF-75FE-4A99-A4A6-F7177BBB86E6}">
      <dgm:prSet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2828 учащихся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B72C29E5-08A4-4D4F-AB06-F1B321AE4222}" type="parTrans" cxnId="{820231BC-E864-427C-895A-AB25391F57CE}">
      <dgm:prSet/>
      <dgm:spPr/>
      <dgm:t>
        <a:bodyPr/>
        <a:lstStyle/>
        <a:p>
          <a:endParaRPr lang="ru-RU"/>
        </a:p>
      </dgm:t>
    </dgm:pt>
    <dgm:pt modelId="{91BC7FF3-72AE-436F-A66C-530F12CFFD07}" type="sibTrans" cxnId="{820231BC-E864-427C-895A-AB25391F57CE}">
      <dgm:prSet/>
      <dgm:spPr/>
      <dgm:t>
        <a:bodyPr/>
        <a:lstStyle/>
        <a:p>
          <a:endParaRPr lang="ru-RU"/>
        </a:p>
      </dgm:t>
    </dgm:pt>
    <dgm:pt modelId="{DF3A55F8-EC32-420B-A24B-39CB16D0DF0C}">
      <dgm:prSet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396 штатных единиц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70CE609B-8551-4FDC-AEE0-A3ED25C4336F}" type="parTrans" cxnId="{4AF52DEA-6C40-4A3E-B095-1326CCFD0C06}">
      <dgm:prSet/>
      <dgm:spPr/>
      <dgm:t>
        <a:bodyPr/>
        <a:lstStyle/>
        <a:p>
          <a:endParaRPr lang="ru-RU"/>
        </a:p>
      </dgm:t>
    </dgm:pt>
    <dgm:pt modelId="{FCFF401A-9651-42DA-B086-D420DB60DDBE}" type="sibTrans" cxnId="{4AF52DEA-6C40-4A3E-B095-1326CCFD0C06}">
      <dgm:prSet/>
      <dgm:spPr/>
      <dgm:t>
        <a:bodyPr/>
        <a:lstStyle/>
        <a:p>
          <a:endParaRPr lang="ru-RU"/>
        </a:p>
      </dgm:t>
    </dgm:pt>
    <dgm:pt modelId="{5946393A-BA9F-4AAB-87AF-3F4C10D8920D}" type="pres">
      <dgm:prSet presAssocID="{AE8A70ED-93B1-4007-BB7A-8D4B876EB4F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F54D094-20AD-489A-A235-8FA7F1D8265F}" type="pres">
      <dgm:prSet presAssocID="{BF4CEBEF-7252-43D4-B694-382628DB8E50}" presName="root" presStyleCnt="0"/>
      <dgm:spPr/>
    </dgm:pt>
    <dgm:pt modelId="{DDD7713A-D300-410C-9A6B-ED9363CCFF1C}" type="pres">
      <dgm:prSet presAssocID="{BF4CEBEF-7252-43D4-B694-382628DB8E50}" presName="rootComposite" presStyleCnt="0"/>
      <dgm:spPr/>
    </dgm:pt>
    <dgm:pt modelId="{9A1D780B-54A0-4829-AEA4-0E0093478145}" type="pres">
      <dgm:prSet presAssocID="{BF4CEBEF-7252-43D4-B694-382628DB8E50}" presName="rootText" presStyleLbl="node1" presStyleIdx="0" presStyleCnt="1" custScaleX="100196"/>
      <dgm:spPr/>
      <dgm:t>
        <a:bodyPr/>
        <a:lstStyle/>
        <a:p>
          <a:endParaRPr lang="ru-RU"/>
        </a:p>
      </dgm:t>
    </dgm:pt>
    <dgm:pt modelId="{FED39364-1878-422D-82A4-C681C4B30BB5}" type="pres">
      <dgm:prSet presAssocID="{BF4CEBEF-7252-43D4-B694-382628DB8E50}" presName="rootConnector" presStyleLbl="node1" presStyleIdx="0" presStyleCnt="1"/>
      <dgm:spPr/>
      <dgm:t>
        <a:bodyPr/>
        <a:lstStyle/>
        <a:p>
          <a:endParaRPr lang="ru-RU"/>
        </a:p>
      </dgm:t>
    </dgm:pt>
    <dgm:pt modelId="{80EC69C6-BCA4-4004-80CD-21A34954B70A}" type="pres">
      <dgm:prSet presAssocID="{BF4CEBEF-7252-43D4-B694-382628DB8E50}" presName="childShape" presStyleCnt="0"/>
      <dgm:spPr/>
    </dgm:pt>
    <dgm:pt modelId="{A459AF6B-5748-4F78-A182-63ADCE8BA8A0}" type="pres">
      <dgm:prSet presAssocID="{79B0C78A-69D4-48FB-B6E9-676C75397FA7}" presName="Name13" presStyleLbl="parChTrans1D2" presStyleIdx="0" presStyleCnt="4"/>
      <dgm:spPr/>
      <dgm:t>
        <a:bodyPr/>
        <a:lstStyle/>
        <a:p>
          <a:endParaRPr lang="ru-RU"/>
        </a:p>
      </dgm:t>
    </dgm:pt>
    <dgm:pt modelId="{688B9EBC-D826-4320-B674-34CFF7631BBD}" type="pres">
      <dgm:prSet presAssocID="{56F51B7D-290B-4E2B-BDC9-F746A4C5EED5}" presName="childText" presStyleLbl="bgAcc1" presStyleIdx="0" presStyleCnt="4" custScaleY="579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D6F960-2652-4191-821D-9F1E406F0836}" type="pres">
      <dgm:prSet presAssocID="{CAF4743D-2E63-4FE7-AD6C-D115AAD0702E}" presName="Name13" presStyleLbl="parChTrans1D2" presStyleIdx="1" presStyleCnt="4"/>
      <dgm:spPr/>
      <dgm:t>
        <a:bodyPr/>
        <a:lstStyle/>
        <a:p>
          <a:endParaRPr lang="ru-RU"/>
        </a:p>
      </dgm:t>
    </dgm:pt>
    <dgm:pt modelId="{1CFC2CCD-BDF8-4BA7-9967-2A0534870D02}" type="pres">
      <dgm:prSet presAssocID="{24D92879-46FD-46A3-A684-EE8663A1ACE0}" presName="childText" presStyleLbl="bgAcc1" presStyleIdx="1" presStyleCnt="4" custScaleY="4603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160F54-292E-495F-9BF0-BC9E7EB44D14}" type="pres">
      <dgm:prSet presAssocID="{B72C29E5-08A4-4D4F-AB06-F1B321AE4222}" presName="Name13" presStyleLbl="parChTrans1D2" presStyleIdx="2" presStyleCnt="4"/>
      <dgm:spPr/>
      <dgm:t>
        <a:bodyPr/>
        <a:lstStyle/>
        <a:p>
          <a:endParaRPr lang="ru-RU"/>
        </a:p>
      </dgm:t>
    </dgm:pt>
    <dgm:pt modelId="{6F882F18-664A-4224-8FE9-75348BDDC51F}" type="pres">
      <dgm:prSet presAssocID="{142CADEF-75FE-4A99-A4A6-F7177BBB86E6}" presName="childText" presStyleLbl="bgAcc1" presStyleIdx="2" presStyleCnt="4" custScaleY="564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40AA42-5CE6-48DB-A3FC-D01DF48AEBA9}" type="pres">
      <dgm:prSet presAssocID="{70CE609B-8551-4FDC-AEE0-A3ED25C4336F}" presName="Name13" presStyleLbl="parChTrans1D2" presStyleIdx="3" presStyleCnt="4"/>
      <dgm:spPr/>
      <dgm:t>
        <a:bodyPr/>
        <a:lstStyle/>
        <a:p>
          <a:endParaRPr lang="ru-RU"/>
        </a:p>
      </dgm:t>
    </dgm:pt>
    <dgm:pt modelId="{F949C759-5B09-49F2-9AA8-6B736EE90313}" type="pres">
      <dgm:prSet presAssocID="{DF3A55F8-EC32-420B-A24B-39CB16D0DF0C}" presName="childText" presStyleLbl="bgAcc1" presStyleIdx="3" presStyleCnt="4" custScaleY="658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77BDB81-B5D3-45E5-84C5-11DBDD014372}" type="presOf" srcId="{B72C29E5-08A4-4D4F-AB06-F1B321AE4222}" destId="{B1160F54-292E-495F-9BF0-BC9E7EB44D14}" srcOrd="0" destOrd="0" presId="urn:microsoft.com/office/officeart/2005/8/layout/hierarchy3"/>
    <dgm:cxn modelId="{820231BC-E864-427C-895A-AB25391F57CE}" srcId="{BF4CEBEF-7252-43D4-B694-382628DB8E50}" destId="{142CADEF-75FE-4A99-A4A6-F7177BBB86E6}" srcOrd="2" destOrd="0" parTransId="{B72C29E5-08A4-4D4F-AB06-F1B321AE4222}" sibTransId="{91BC7FF3-72AE-436F-A66C-530F12CFFD07}"/>
    <dgm:cxn modelId="{5E67995C-2445-42CF-BFB7-B9C3BA5E845F}" srcId="{AE8A70ED-93B1-4007-BB7A-8D4B876EB4F8}" destId="{BF4CEBEF-7252-43D4-B694-382628DB8E50}" srcOrd="0" destOrd="0" parTransId="{50BC937D-DC9D-4A24-ABE0-99123D11AFE6}" sibTransId="{0D891B9E-5710-4529-BEB4-083D3B77C092}"/>
    <dgm:cxn modelId="{A76AB6DD-381F-414C-928A-609556893458}" type="presOf" srcId="{AE8A70ED-93B1-4007-BB7A-8D4B876EB4F8}" destId="{5946393A-BA9F-4AAB-87AF-3F4C10D8920D}" srcOrd="0" destOrd="0" presId="urn:microsoft.com/office/officeart/2005/8/layout/hierarchy3"/>
    <dgm:cxn modelId="{F259EBCC-BFE9-4C20-9780-E143629C087C}" srcId="{BF4CEBEF-7252-43D4-B694-382628DB8E50}" destId="{56F51B7D-290B-4E2B-BDC9-F746A4C5EED5}" srcOrd="0" destOrd="0" parTransId="{79B0C78A-69D4-48FB-B6E9-676C75397FA7}" sibTransId="{0B403040-3D79-4207-A414-FADD3C162DB6}"/>
    <dgm:cxn modelId="{7A93E093-1B04-4BB2-8B40-E45E0DE331A7}" type="presOf" srcId="{56F51B7D-290B-4E2B-BDC9-F746A4C5EED5}" destId="{688B9EBC-D826-4320-B674-34CFF7631BBD}" srcOrd="0" destOrd="0" presId="urn:microsoft.com/office/officeart/2005/8/layout/hierarchy3"/>
    <dgm:cxn modelId="{B6390ED3-6357-4DFF-98F9-69DD32EFC797}" type="presOf" srcId="{70CE609B-8551-4FDC-AEE0-A3ED25C4336F}" destId="{B840AA42-5CE6-48DB-A3FC-D01DF48AEBA9}" srcOrd="0" destOrd="0" presId="urn:microsoft.com/office/officeart/2005/8/layout/hierarchy3"/>
    <dgm:cxn modelId="{4AF52DEA-6C40-4A3E-B095-1326CCFD0C06}" srcId="{BF4CEBEF-7252-43D4-B694-382628DB8E50}" destId="{DF3A55F8-EC32-420B-A24B-39CB16D0DF0C}" srcOrd="3" destOrd="0" parTransId="{70CE609B-8551-4FDC-AEE0-A3ED25C4336F}" sibTransId="{FCFF401A-9651-42DA-B086-D420DB60DDBE}"/>
    <dgm:cxn modelId="{DF6EB9D4-4F7E-4021-A406-E615A273A2F0}" type="presOf" srcId="{CAF4743D-2E63-4FE7-AD6C-D115AAD0702E}" destId="{75D6F960-2652-4191-821D-9F1E406F0836}" srcOrd="0" destOrd="0" presId="urn:microsoft.com/office/officeart/2005/8/layout/hierarchy3"/>
    <dgm:cxn modelId="{659AF84B-C0F9-404F-A47F-DF913CD0D191}" type="presOf" srcId="{142CADEF-75FE-4A99-A4A6-F7177BBB86E6}" destId="{6F882F18-664A-4224-8FE9-75348BDDC51F}" srcOrd="0" destOrd="0" presId="urn:microsoft.com/office/officeart/2005/8/layout/hierarchy3"/>
    <dgm:cxn modelId="{6D032DFF-EF41-49CB-A23D-75118DC8C464}" type="presOf" srcId="{DF3A55F8-EC32-420B-A24B-39CB16D0DF0C}" destId="{F949C759-5B09-49F2-9AA8-6B736EE90313}" srcOrd="0" destOrd="0" presId="urn:microsoft.com/office/officeart/2005/8/layout/hierarchy3"/>
    <dgm:cxn modelId="{DD8F08DE-8E11-452F-A07A-B7E2B95BFD04}" type="presOf" srcId="{BF4CEBEF-7252-43D4-B694-382628DB8E50}" destId="{9A1D780B-54A0-4829-AEA4-0E0093478145}" srcOrd="0" destOrd="0" presId="urn:microsoft.com/office/officeart/2005/8/layout/hierarchy3"/>
    <dgm:cxn modelId="{FC17F582-C4D3-4A27-93EC-0C1006C4E31C}" type="presOf" srcId="{79B0C78A-69D4-48FB-B6E9-676C75397FA7}" destId="{A459AF6B-5748-4F78-A182-63ADCE8BA8A0}" srcOrd="0" destOrd="0" presId="urn:microsoft.com/office/officeart/2005/8/layout/hierarchy3"/>
    <dgm:cxn modelId="{9E256135-990E-467F-AC2F-AC6E850CECD4}" srcId="{BF4CEBEF-7252-43D4-B694-382628DB8E50}" destId="{24D92879-46FD-46A3-A684-EE8663A1ACE0}" srcOrd="1" destOrd="0" parTransId="{CAF4743D-2E63-4FE7-AD6C-D115AAD0702E}" sibTransId="{7753ACC4-0936-42C7-9225-F90F279C82A4}"/>
    <dgm:cxn modelId="{E01264B4-CAFC-42C8-8563-100B8811491D}" type="presOf" srcId="{24D92879-46FD-46A3-A684-EE8663A1ACE0}" destId="{1CFC2CCD-BDF8-4BA7-9967-2A0534870D02}" srcOrd="0" destOrd="0" presId="urn:microsoft.com/office/officeart/2005/8/layout/hierarchy3"/>
    <dgm:cxn modelId="{4CCB77E4-7FF9-41AA-BB19-B1456B9CCAE1}" type="presOf" srcId="{BF4CEBEF-7252-43D4-B694-382628DB8E50}" destId="{FED39364-1878-422D-82A4-C681C4B30BB5}" srcOrd="1" destOrd="0" presId="urn:microsoft.com/office/officeart/2005/8/layout/hierarchy3"/>
    <dgm:cxn modelId="{72A25E31-B4C4-4856-84BD-06A36863BFE8}" type="presParOf" srcId="{5946393A-BA9F-4AAB-87AF-3F4C10D8920D}" destId="{9F54D094-20AD-489A-A235-8FA7F1D8265F}" srcOrd="0" destOrd="0" presId="urn:microsoft.com/office/officeart/2005/8/layout/hierarchy3"/>
    <dgm:cxn modelId="{53EC655E-4CC8-4C77-B0BA-8099886E2953}" type="presParOf" srcId="{9F54D094-20AD-489A-A235-8FA7F1D8265F}" destId="{DDD7713A-D300-410C-9A6B-ED9363CCFF1C}" srcOrd="0" destOrd="0" presId="urn:microsoft.com/office/officeart/2005/8/layout/hierarchy3"/>
    <dgm:cxn modelId="{ABD13A0B-4441-4A33-BBE9-BD3B8AF5CA44}" type="presParOf" srcId="{DDD7713A-D300-410C-9A6B-ED9363CCFF1C}" destId="{9A1D780B-54A0-4829-AEA4-0E0093478145}" srcOrd="0" destOrd="0" presId="urn:microsoft.com/office/officeart/2005/8/layout/hierarchy3"/>
    <dgm:cxn modelId="{DE8ABA12-2D95-47C6-998B-466A24759B46}" type="presParOf" srcId="{DDD7713A-D300-410C-9A6B-ED9363CCFF1C}" destId="{FED39364-1878-422D-82A4-C681C4B30BB5}" srcOrd="1" destOrd="0" presId="urn:microsoft.com/office/officeart/2005/8/layout/hierarchy3"/>
    <dgm:cxn modelId="{E1879EDE-7767-4689-90E7-765273542A38}" type="presParOf" srcId="{9F54D094-20AD-489A-A235-8FA7F1D8265F}" destId="{80EC69C6-BCA4-4004-80CD-21A34954B70A}" srcOrd="1" destOrd="0" presId="urn:microsoft.com/office/officeart/2005/8/layout/hierarchy3"/>
    <dgm:cxn modelId="{D3CC3524-E2D4-4098-A242-2AB60E9668A0}" type="presParOf" srcId="{80EC69C6-BCA4-4004-80CD-21A34954B70A}" destId="{A459AF6B-5748-4F78-A182-63ADCE8BA8A0}" srcOrd="0" destOrd="0" presId="urn:microsoft.com/office/officeart/2005/8/layout/hierarchy3"/>
    <dgm:cxn modelId="{AC6E83B9-B3E0-486C-8A73-99EB0C910FBB}" type="presParOf" srcId="{80EC69C6-BCA4-4004-80CD-21A34954B70A}" destId="{688B9EBC-D826-4320-B674-34CFF7631BBD}" srcOrd="1" destOrd="0" presId="urn:microsoft.com/office/officeart/2005/8/layout/hierarchy3"/>
    <dgm:cxn modelId="{F70B8F3D-0B16-4327-9D29-C8300730BA94}" type="presParOf" srcId="{80EC69C6-BCA4-4004-80CD-21A34954B70A}" destId="{75D6F960-2652-4191-821D-9F1E406F0836}" srcOrd="2" destOrd="0" presId="urn:microsoft.com/office/officeart/2005/8/layout/hierarchy3"/>
    <dgm:cxn modelId="{4CF26DD0-F28D-44F2-82F5-A995DFA385E3}" type="presParOf" srcId="{80EC69C6-BCA4-4004-80CD-21A34954B70A}" destId="{1CFC2CCD-BDF8-4BA7-9967-2A0534870D02}" srcOrd="3" destOrd="0" presId="urn:microsoft.com/office/officeart/2005/8/layout/hierarchy3"/>
    <dgm:cxn modelId="{8C0B8854-26CC-4C0E-998F-137B6BFD52A1}" type="presParOf" srcId="{80EC69C6-BCA4-4004-80CD-21A34954B70A}" destId="{B1160F54-292E-495F-9BF0-BC9E7EB44D14}" srcOrd="4" destOrd="0" presId="urn:microsoft.com/office/officeart/2005/8/layout/hierarchy3"/>
    <dgm:cxn modelId="{AB136097-CB3A-4AE5-9681-BC89CD277DA8}" type="presParOf" srcId="{80EC69C6-BCA4-4004-80CD-21A34954B70A}" destId="{6F882F18-664A-4224-8FE9-75348BDDC51F}" srcOrd="5" destOrd="0" presId="urn:microsoft.com/office/officeart/2005/8/layout/hierarchy3"/>
    <dgm:cxn modelId="{9A32653E-EE47-4905-99BC-0C0430B2D7B9}" type="presParOf" srcId="{80EC69C6-BCA4-4004-80CD-21A34954B70A}" destId="{B840AA42-5CE6-48DB-A3FC-D01DF48AEBA9}" srcOrd="6" destOrd="0" presId="urn:microsoft.com/office/officeart/2005/8/layout/hierarchy3"/>
    <dgm:cxn modelId="{732A96A6-7B6C-4F8F-A490-F4A5862E5A8B}" type="presParOf" srcId="{80EC69C6-BCA4-4004-80CD-21A34954B70A}" destId="{F949C759-5B09-49F2-9AA8-6B736EE90313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98EE57-4CD4-420B-92E4-791A8E658041}">
      <dsp:nvSpPr>
        <dsp:cNvPr id="0" name=""/>
        <dsp:cNvSpPr/>
      </dsp:nvSpPr>
      <dsp:spPr>
        <a:xfrm>
          <a:off x="3120321" y="5374"/>
          <a:ext cx="1823373" cy="46209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4445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171450" lvl="1" indent="-171450" algn="ct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708 467,4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120321" y="63136"/>
        <a:ext cx="1650089" cy="346569"/>
      </dsp:txXfrm>
    </dsp:sp>
    <dsp:sp modelId="{41683CFF-F32B-49E9-A1BD-C80F0407F7B3}">
      <dsp:nvSpPr>
        <dsp:cNvPr id="0" name=""/>
        <dsp:cNvSpPr/>
      </dsp:nvSpPr>
      <dsp:spPr>
        <a:xfrm>
          <a:off x="0" y="0"/>
          <a:ext cx="2894806" cy="46209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Образование</a:t>
          </a:r>
          <a:endParaRPr lang="ru-RU" sz="14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2557" y="22557"/>
        <a:ext cx="2849692" cy="416978"/>
      </dsp:txXfrm>
    </dsp:sp>
    <dsp:sp modelId="{46D4C5A4-C923-4D7D-B4CF-B3A3A2134CB5}">
      <dsp:nvSpPr>
        <dsp:cNvPr id="0" name=""/>
        <dsp:cNvSpPr/>
      </dsp:nvSpPr>
      <dsp:spPr>
        <a:xfrm>
          <a:off x="3163200" y="524738"/>
          <a:ext cx="1780510" cy="46209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4445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171450" lvl="1" indent="-171450" algn="ct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247 787,8 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163200" y="582500"/>
        <a:ext cx="1607226" cy="346569"/>
      </dsp:txXfrm>
    </dsp:sp>
    <dsp:sp modelId="{A925C749-A7FF-430C-8786-5A9CBFDD4F3F}">
      <dsp:nvSpPr>
        <dsp:cNvPr id="0" name=""/>
        <dsp:cNvSpPr/>
      </dsp:nvSpPr>
      <dsp:spPr>
        <a:xfrm>
          <a:off x="0" y="536554"/>
          <a:ext cx="2937635" cy="46209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Жилищно-коммунальное хозяйство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>
            <a:solidFill>
              <a:schemeClr val="tx1"/>
            </a:solidFill>
          </a:endParaRPr>
        </a:p>
      </dsp:txBody>
      <dsp:txXfrm>
        <a:off x="22557" y="559111"/>
        <a:ext cx="2892521" cy="416978"/>
      </dsp:txXfrm>
    </dsp:sp>
    <dsp:sp modelId="{7CC3D6CE-ECD8-47E0-BF9C-CC1A610352C8}">
      <dsp:nvSpPr>
        <dsp:cNvPr id="0" name=""/>
        <dsp:cNvSpPr/>
      </dsp:nvSpPr>
      <dsp:spPr>
        <a:xfrm>
          <a:off x="3152719" y="992085"/>
          <a:ext cx="1790975" cy="46209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4445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171450" lvl="1" indent="-171450" algn="ct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118 975,6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152719" y="1049847"/>
        <a:ext cx="1617691" cy="346569"/>
      </dsp:txXfrm>
    </dsp:sp>
    <dsp:sp modelId="{925EB1E1-8FAB-42B8-87F4-EC90A2D68507}">
      <dsp:nvSpPr>
        <dsp:cNvPr id="0" name=""/>
        <dsp:cNvSpPr/>
      </dsp:nvSpPr>
      <dsp:spPr>
        <a:xfrm>
          <a:off x="0" y="1024473"/>
          <a:ext cx="2908154" cy="46209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Культура, кинематография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 dirty="0">
            <a:solidFill>
              <a:schemeClr val="tx1"/>
            </a:solidFill>
          </a:endParaRPr>
        </a:p>
      </dsp:txBody>
      <dsp:txXfrm>
        <a:off x="22557" y="1047030"/>
        <a:ext cx="2863040" cy="416978"/>
      </dsp:txXfrm>
    </dsp:sp>
    <dsp:sp modelId="{7DA0D76B-D67C-40AF-82D0-464E92951FF5}">
      <dsp:nvSpPr>
        <dsp:cNvPr id="0" name=""/>
        <dsp:cNvSpPr/>
      </dsp:nvSpPr>
      <dsp:spPr>
        <a:xfrm>
          <a:off x="3136604" y="1526781"/>
          <a:ext cx="1833636" cy="46209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4445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171450" lvl="1" indent="-171450" algn="ct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74 386,3 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136604" y="1584543"/>
        <a:ext cx="1660352" cy="346569"/>
      </dsp:txXfrm>
    </dsp:sp>
    <dsp:sp modelId="{3315C5AB-8BD5-485B-8EF1-C51D617B0862}">
      <dsp:nvSpPr>
        <dsp:cNvPr id="0" name=""/>
        <dsp:cNvSpPr/>
      </dsp:nvSpPr>
      <dsp:spPr>
        <a:xfrm>
          <a:off x="8904" y="1580693"/>
          <a:ext cx="2919322" cy="46209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Общегосударственные вопросы</a:t>
          </a:r>
          <a:endParaRPr lang="ru-RU" sz="14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1461" y="1603250"/>
        <a:ext cx="2874208" cy="416978"/>
      </dsp:txXfrm>
    </dsp:sp>
    <dsp:sp modelId="{7C3B9DDA-BCA0-4C32-8152-03C350400B14}">
      <dsp:nvSpPr>
        <dsp:cNvPr id="0" name=""/>
        <dsp:cNvSpPr/>
      </dsp:nvSpPr>
      <dsp:spPr>
        <a:xfrm>
          <a:off x="3145802" y="2035083"/>
          <a:ext cx="1784284" cy="46209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4445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171450" lvl="1" indent="-171450" algn="ct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39 741,9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145802" y="2092845"/>
        <a:ext cx="1611000" cy="346569"/>
      </dsp:txXfrm>
    </dsp:sp>
    <dsp:sp modelId="{3B2A389D-FDD2-4E9F-92CF-2211CD6E65DC}">
      <dsp:nvSpPr>
        <dsp:cNvPr id="0" name=""/>
        <dsp:cNvSpPr/>
      </dsp:nvSpPr>
      <dsp:spPr>
        <a:xfrm>
          <a:off x="0" y="2116330"/>
          <a:ext cx="2959066" cy="44152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Социальная политика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 dirty="0">
            <a:solidFill>
              <a:schemeClr val="tx1"/>
            </a:solidFill>
          </a:endParaRPr>
        </a:p>
      </dsp:txBody>
      <dsp:txXfrm>
        <a:off x="21553" y="2137883"/>
        <a:ext cx="2915960" cy="398418"/>
      </dsp:txXfrm>
    </dsp:sp>
    <dsp:sp modelId="{579D9A9D-D907-40A9-BDD9-DD7B6DFF49E8}">
      <dsp:nvSpPr>
        <dsp:cNvPr id="0" name=""/>
        <dsp:cNvSpPr/>
      </dsp:nvSpPr>
      <dsp:spPr>
        <a:xfrm>
          <a:off x="3161674" y="2543384"/>
          <a:ext cx="1851546" cy="46209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4445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171450" lvl="1" indent="-171450" algn="ct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801,4 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161674" y="2601146"/>
        <a:ext cx="1678262" cy="346569"/>
      </dsp:txXfrm>
    </dsp:sp>
    <dsp:sp modelId="{4718B192-80CB-4544-818C-7B39F341DF78}">
      <dsp:nvSpPr>
        <dsp:cNvPr id="0" name=""/>
        <dsp:cNvSpPr/>
      </dsp:nvSpPr>
      <dsp:spPr>
        <a:xfrm>
          <a:off x="8921" y="2612890"/>
          <a:ext cx="2937199" cy="36687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kern="1200" baseline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Физическая культура, спорт</a:t>
          </a:r>
          <a:endParaRPr lang="ru-RU" kern="1200" dirty="0">
            <a:solidFill>
              <a:schemeClr val="tx1"/>
            </a:solidFill>
          </a:endParaRPr>
        </a:p>
      </dsp:txBody>
      <dsp:txXfrm>
        <a:off x="26831" y="2630800"/>
        <a:ext cx="2901379" cy="331058"/>
      </dsp:txXfrm>
    </dsp:sp>
    <dsp:sp modelId="{BB12D92F-096C-4DEF-92C0-B67075355131}">
      <dsp:nvSpPr>
        <dsp:cNvPr id="0" name=""/>
        <dsp:cNvSpPr/>
      </dsp:nvSpPr>
      <dsp:spPr>
        <a:xfrm>
          <a:off x="3206097" y="3051686"/>
          <a:ext cx="1762601" cy="46209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4445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171450" lvl="1" indent="-171450" algn="ct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30 578,2 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206097" y="3109448"/>
        <a:ext cx="1589317" cy="346569"/>
      </dsp:txXfrm>
    </dsp:sp>
    <dsp:sp modelId="{21757E89-1AC7-473A-869E-EB17450B9466}">
      <dsp:nvSpPr>
        <dsp:cNvPr id="0" name=""/>
        <dsp:cNvSpPr/>
      </dsp:nvSpPr>
      <dsp:spPr>
        <a:xfrm>
          <a:off x="0" y="3051686"/>
          <a:ext cx="2937165" cy="46209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Национальная экономика</a:t>
          </a:r>
          <a:endParaRPr lang="ru-RU" sz="15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2557" y="3074243"/>
        <a:ext cx="2892051" cy="416978"/>
      </dsp:txXfrm>
    </dsp:sp>
    <dsp:sp modelId="{65AC3D79-7192-498A-9256-3ED14D9C3AEC}">
      <dsp:nvSpPr>
        <dsp:cNvPr id="0" name=""/>
        <dsp:cNvSpPr/>
      </dsp:nvSpPr>
      <dsp:spPr>
        <a:xfrm>
          <a:off x="3191893" y="3559987"/>
          <a:ext cx="1773568" cy="46209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4445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171450" lvl="1" indent="-171450" algn="ct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7 330,3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191893" y="3617749"/>
        <a:ext cx="1600284" cy="346569"/>
      </dsp:txXfrm>
    </dsp:sp>
    <dsp:sp modelId="{910D8707-3F57-4BD1-88A6-730E5DB39483}">
      <dsp:nvSpPr>
        <dsp:cNvPr id="0" name=""/>
        <dsp:cNvSpPr/>
      </dsp:nvSpPr>
      <dsp:spPr>
        <a:xfrm>
          <a:off x="30654" y="3576466"/>
          <a:ext cx="2901480" cy="46209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Национальная безопасность и правоохранительная деятельность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 dirty="0">
            <a:solidFill>
              <a:schemeClr val="tx1"/>
            </a:solidFill>
          </a:endParaRPr>
        </a:p>
      </dsp:txBody>
      <dsp:txXfrm>
        <a:off x="53211" y="3599023"/>
        <a:ext cx="2856366" cy="416978"/>
      </dsp:txXfrm>
    </dsp:sp>
    <dsp:sp modelId="{4EBCCFBC-7D1E-4687-B9EB-2D4A0438AE2A}">
      <dsp:nvSpPr>
        <dsp:cNvPr id="0" name=""/>
        <dsp:cNvSpPr/>
      </dsp:nvSpPr>
      <dsp:spPr>
        <a:xfrm>
          <a:off x="3194450" y="4578467"/>
          <a:ext cx="1824329" cy="46209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4445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171450" lvl="1" indent="-171450" algn="ct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baseline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420,8 </a:t>
          </a:r>
          <a:endParaRPr lang="ru-RU" sz="1800" kern="1200" baseline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194450" y="4636229"/>
        <a:ext cx="1651045" cy="346569"/>
      </dsp:txXfrm>
    </dsp:sp>
    <dsp:sp modelId="{87A00A06-B856-41B4-BD78-AFA3F825F9AD}">
      <dsp:nvSpPr>
        <dsp:cNvPr id="0" name=""/>
        <dsp:cNvSpPr/>
      </dsp:nvSpPr>
      <dsp:spPr>
        <a:xfrm>
          <a:off x="0" y="4578467"/>
          <a:ext cx="2953532" cy="46209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Охрана окружающей среды</a:t>
          </a:r>
          <a:endParaRPr lang="ru-RU" sz="1200" kern="1200" baseline="0" dirty="0">
            <a:solidFill>
              <a:schemeClr val="tx1"/>
            </a:solidFill>
          </a:endParaRPr>
        </a:p>
      </dsp:txBody>
      <dsp:txXfrm>
        <a:off x="22557" y="4601024"/>
        <a:ext cx="2908418" cy="416978"/>
      </dsp:txXfrm>
    </dsp:sp>
    <dsp:sp modelId="{3DCCD4B7-9AE0-4668-993E-A32BBCFF4273}">
      <dsp:nvSpPr>
        <dsp:cNvPr id="0" name=""/>
        <dsp:cNvSpPr/>
      </dsp:nvSpPr>
      <dsp:spPr>
        <a:xfrm>
          <a:off x="3207136" y="4104457"/>
          <a:ext cx="1793188" cy="46209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4445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171450" lvl="1" indent="-171450" algn="ct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1 439,5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207136" y="4162219"/>
        <a:ext cx="1619904" cy="346569"/>
      </dsp:txXfrm>
    </dsp:sp>
    <dsp:sp modelId="{B6932028-6FD8-4F54-8ADB-25444DD01FF3}">
      <dsp:nvSpPr>
        <dsp:cNvPr id="0" name=""/>
        <dsp:cNvSpPr/>
      </dsp:nvSpPr>
      <dsp:spPr>
        <a:xfrm>
          <a:off x="0" y="4104457"/>
          <a:ext cx="2950178" cy="46209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Средства массовой информации</a:t>
          </a:r>
          <a:endParaRPr lang="ru-RU" sz="15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2557" y="4127014"/>
        <a:ext cx="2905064" cy="416978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D15BCB-374D-4359-A684-5FE97F9709AB}">
      <dsp:nvSpPr>
        <dsp:cNvPr id="0" name=""/>
        <dsp:cNvSpPr/>
      </dsp:nvSpPr>
      <dsp:spPr>
        <a:xfrm>
          <a:off x="128404" y="1241"/>
          <a:ext cx="1327366" cy="66368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Учреждения по внешкольной работе с детьми</a:t>
          </a:r>
          <a:endParaRPr lang="ru-RU" sz="12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47843" y="20680"/>
        <a:ext cx="1288488" cy="624805"/>
      </dsp:txXfrm>
    </dsp:sp>
    <dsp:sp modelId="{8CEFE055-018D-40C7-A499-50D66EF85611}">
      <dsp:nvSpPr>
        <dsp:cNvPr id="0" name=""/>
        <dsp:cNvSpPr/>
      </dsp:nvSpPr>
      <dsp:spPr>
        <a:xfrm>
          <a:off x="261141" y="664924"/>
          <a:ext cx="132736" cy="3709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0952"/>
              </a:lnTo>
              <a:lnTo>
                <a:pt x="132736" y="37095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B32807-9DAF-4F62-BB1F-A7D0D8BA0A10}">
      <dsp:nvSpPr>
        <dsp:cNvPr id="0" name=""/>
        <dsp:cNvSpPr/>
      </dsp:nvSpPr>
      <dsp:spPr>
        <a:xfrm>
          <a:off x="393878" y="830845"/>
          <a:ext cx="1061892" cy="4100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1 учреждение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05888" y="842855"/>
        <a:ext cx="1037872" cy="386043"/>
      </dsp:txXfrm>
    </dsp:sp>
    <dsp:sp modelId="{84981C24-D88A-4CB2-8523-2B713DD628E3}">
      <dsp:nvSpPr>
        <dsp:cNvPr id="0" name=""/>
        <dsp:cNvSpPr/>
      </dsp:nvSpPr>
      <dsp:spPr>
        <a:xfrm>
          <a:off x="261141" y="664924"/>
          <a:ext cx="132736" cy="9177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17704"/>
              </a:lnTo>
              <a:lnTo>
                <a:pt x="132736" y="9177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BCE4D4-296B-4DE6-8415-8FBF14F93C7B}">
      <dsp:nvSpPr>
        <dsp:cNvPr id="0" name=""/>
        <dsp:cNvSpPr/>
      </dsp:nvSpPr>
      <dsp:spPr>
        <a:xfrm>
          <a:off x="393878" y="1406829"/>
          <a:ext cx="1061892" cy="3515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110 кружков (секций)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04176" y="1417127"/>
        <a:ext cx="1041296" cy="331003"/>
      </dsp:txXfrm>
    </dsp:sp>
    <dsp:sp modelId="{B99A0340-292F-444A-B662-04B155DE6DEF}">
      <dsp:nvSpPr>
        <dsp:cNvPr id="0" name=""/>
        <dsp:cNvSpPr/>
      </dsp:nvSpPr>
      <dsp:spPr>
        <a:xfrm>
          <a:off x="261141" y="664924"/>
          <a:ext cx="132736" cy="14391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39180"/>
              </a:lnTo>
              <a:lnTo>
                <a:pt x="132736" y="143918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F0B68B-021F-4BCB-AF21-F50DB1A55213}">
      <dsp:nvSpPr>
        <dsp:cNvPr id="0" name=""/>
        <dsp:cNvSpPr/>
      </dsp:nvSpPr>
      <dsp:spPr>
        <a:xfrm>
          <a:off x="393878" y="1924349"/>
          <a:ext cx="1061892" cy="3595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1222 учащихся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04408" y="1934879"/>
        <a:ext cx="1040832" cy="338450"/>
      </dsp:txXfrm>
    </dsp:sp>
    <dsp:sp modelId="{1A66F638-48A1-4C37-8F38-1D3E51A60C22}">
      <dsp:nvSpPr>
        <dsp:cNvPr id="0" name=""/>
        <dsp:cNvSpPr/>
      </dsp:nvSpPr>
      <dsp:spPr>
        <a:xfrm>
          <a:off x="261141" y="664924"/>
          <a:ext cx="132736" cy="20355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35509"/>
              </a:lnTo>
              <a:lnTo>
                <a:pt x="132736" y="203550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E72187-E33E-4E7A-BBE7-42CA8DE33F0E}">
      <dsp:nvSpPr>
        <dsp:cNvPr id="0" name=""/>
        <dsp:cNvSpPr/>
      </dsp:nvSpPr>
      <dsp:spPr>
        <a:xfrm>
          <a:off x="393878" y="2449780"/>
          <a:ext cx="1061892" cy="5013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73 штатные единицы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08561" y="2464463"/>
        <a:ext cx="1032526" cy="47194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CEC96E-B32B-4BE1-B8A9-618C45F0619F}">
      <dsp:nvSpPr>
        <dsp:cNvPr id="0" name=""/>
        <dsp:cNvSpPr/>
      </dsp:nvSpPr>
      <dsp:spPr>
        <a:xfrm>
          <a:off x="2102633" y="455"/>
          <a:ext cx="3153950" cy="1778305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lumMod val="60000"/>
            <a:lumOff val="4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ctr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000" kern="1200" dirty="0">
            <a:latin typeface="Times New Roman" pitchFamily="18" charset="0"/>
            <a:cs typeface="Times New Roman" pitchFamily="18" charset="0"/>
          </a:endParaRPr>
        </a:p>
        <a:p>
          <a:pPr marL="228600" lvl="1" indent="-228600" algn="ctr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000" kern="1200" dirty="0">
            <a:latin typeface="Times New Roman" pitchFamily="18" charset="0"/>
            <a:cs typeface="Times New Roman" pitchFamily="18" charset="0"/>
          </a:endParaRPr>
        </a:p>
        <a:p>
          <a:pPr marL="228600" lvl="1" indent="-228600" algn="ctr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2292,0 тыс. рублей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102633" y="222743"/>
        <a:ext cx="2487086" cy="1333729"/>
      </dsp:txXfrm>
    </dsp:sp>
    <dsp:sp modelId="{DFC01771-8276-4669-A992-5299E1816817}">
      <dsp:nvSpPr>
        <dsp:cNvPr id="0" name=""/>
        <dsp:cNvSpPr/>
      </dsp:nvSpPr>
      <dsp:spPr>
        <a:xfrm>
          <a:off x="0" y="455"/>
          <a:ext cx="2102633" cy="17783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 </a:t>
          </a:r>
          <a:r>
            <a:rPr lang="ru-RU" sz="1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Обеспечение деятельности учреждения</a:t>
          </a:r>
          <a:endParaRPr lang="ru-RU" sz="14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86810" y="87265"/>
        <a:ext cx="1929013" cy="1604685"/>
      </dsp:txXfrm>
    </dsp:sp>
    <dsp:sp modelId="{E987D768-0D85-4B89-BF9B-524949620666}">
      <dsp:nvSpPr>
        <dsp:cNvPr id="0" name=""/>
        <dsp:cNvSpPr/>
      </dsp:nvSpPr>
      <dsp:spPr>
        <a:xfrm>
          <a:off x="2102633" y="1956592"/>
          <a:ext cx="3153950" cy="1778305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lumMod val="60000"/>
            <a:lumOff val="4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000" kern="1200" dirty="0">
            <a:latin typeface="Times New Roman" pitchFamily="18" charset="0"/>
            <a:cs typeface="Times New Roman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000" kern="1200" dirty="0">
            <a:latin typeface="Times New Roman" pitchFamily="18" charset="0"/>
            <a:cs typeface="Times New Roman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98,6 тыс. рублей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102633" y="2178880"/>
        <a:ext cx="2487086" cy="1333729"/>
      </dsp:txXfrm>
    </dsp:sp>
    <dsp:sp modelId="{1886F56B-A5A8-4E5E-A549-B2D538018BD7}">
      <dsp:nvSpPr>
        <dsp:cNvPr id="0" name=""/>
        <dsp:cNvSpPr/>
      </dsp:nvSpPr>
      <dsp:spPr>
        <a:xfrm>
          <a:off x="0" y="1956592"/>
          <a:ext cx="2102633" cy="17783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Предупреждение и ликвидация последствий чрезвычайных ситуаций и стихийных бедствий природного и техногенного характера</a:t>
          </a:r>
          <a:endParaRPr lang="ru-RU" sz="14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86810" y="2043402"/>
        <a:ext cx="1929013" cy="1604685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43CFA4-9749-4934-9B6E-082F2F12975F}">
      <dsp:nvSpPr>
        <dsp:cNvPr id="0" name=""/>
        <dsp:cNvSpPr/>
      </dsp:nvSpPr>
      <dsp:spPr>
        <a:xfrm>
          <a:off x="2300683" y="36472"/>
          <a:ext cx="3755146" cy="1344014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lumMod val="60000"/>
            <a:lumOff val="4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ДЦП «Общегородские, праздничные, выездные мероприятия на 2012-2014 годы» – 353,2 тыс. рублей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300683" y="204474"/>
        <a:ext cx="3251141" cy="1008010"/>
      </dsp:txXfrm>
    </dsp:sp>
    <dsp:sp modelId="{8E606D62-2008-407A-83D7-CE802E1FABA1}">
      <dsp:nvSpPr>
        <dsp:cNvPr id="0" name=""/>
        <dsp:cNvSpPr/>
      </dsp:nvSpPr>
      <dsp:spPr>
        <a:xfrm>
          <a:off x="0" y="611"/>
          <a:ext cx="2267708" cy="14006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Расходы на решение общегосударственных вопросов – 353,2 тыс. рублей</a:t>
          </a:r>
          <a:endParaRPr lang="ru-RU" sz="12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8375" y="68986"/>
        <a:ext cx="2130958" cy="1263920"/>
      </dsp:txXfrm>
    </dsp:sp>
    <dsp:sp modelId="{650F03FB-86C3-4009-9FF1-3571053A0658}">
      <dsp:nvSpPr>
        <dsp:cNvPr id="0" name=""/>
        <dsp:cNvSpPr/>
      </dsp:nvSpPr>
      <dsp:spPr>
        <a:xfrm>
          <a:off x="2269924" y="1460953"/>
          <a:ext cx="3758817" cy="1080805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lumMod val="60000"/>
            <a:lumOff val="4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Расходы за счет средств местного бюджета – 19583,2 тыс. рублей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Расходы за счёт субсидий и субвенций из областного бюджета – 1 836,9 тыс. рублей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269924" y="1596054"/>
        <a:ext cx="3353515" cy="810603"/>
      </dsp:txXfrm>
    </dsp:sp>
    <dsp:sp modelId="{60C10CE4-4EFF-4B5E-9320-6F24E4B5E739}">
      <dsp:nvSpPr>
        <dsp:cNvPr id="0" name=""/>
        <dsp:cNvSpPr/>
      </dsp:nvSpPr>
      <dsp:spPr>
        <a:xfrm>
          <a:off x="0" y="1509362"/>
          <a:ext cx="2269924" cy="10808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Расходы в области дополнительного образования – 21 420,1 тыс.  рублей</a:t>
          </a:r>
          <a:endParaRPr lang="ru-RU" sz="12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2761" y="1562123"/>
        <a:ext cx="2164402" cy="975283"/>
      </dsp:txXfrm>
    </dsp:sp>
    <dsp:sp modelId="{DB2E9187-4E0F-4866-BF2B-4D4F0E171DCD}">
      <dsp:nvSpPr>
        <dsp:cNvPr id="0" name=""/>
        <dsp:cNvSpPr/>
      </dsp:nvSpPr>
      <dsp:spPr>
        <a:xfrm>
          <a:off x="2304267" y="2698248"/>
          <a:ext cx="3758817" cy="1080805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lumMod val="60000"/>
            <a:lumOff val="4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baseline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Расходы за счет средств местного бюджета – 12901,9 тыс. рублей</a:t>
          </a:r>
          <a:endParaRPr lang="ru-RU" sz="1200" kern="1200" baseline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baseline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Расходы за счет субсидий и субвенций из областного бюджета – 604,8 тыс. рублей</a:t>
          </a:r>
          <a:endParaRPr lang="ru-RU" sz="1200" kern="1200" baseline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304267" y="2833349"/>
        <a:ext cx="3353515" cy="810603"/>
      </dsp:txXfrm>
    </dsp:sp>
    <dsp:sp modelId="{46AD630C-9986-4B26-AB48-75E9AC777437}">
      <dsp:nvSpPr>
        <dsp:cNvPr id="0" name=""/>
        <dsp:cNvSpPr/>
      </dsp:nvSpPr>
      <dsp:spPr>
        <a:xfrm>
          <a:off x="12" y="2698248"/>
          <a:ext cx="2246645" cy="10808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Расходы на другие вопросы в области образования –  13506,7 тыс. рублей</a:t>
          </a:r>
        </a:p>
      </dsp:txBody>
      <dsp:txXfrm>
        <a:off x="52773" y="2751009"/>
        <a:ext cx="2141123" cy="975283"/>
      </dsp:txXfrm>
    </dsp:sp>
    <dsp:sp modelId="{B4953291-457D-47CF-B5A4-A3172DCF17DB}">
      <dsp:nvSpPr>
        <dsp:cNvPr id="0" name=""/>
        <dsp:cNvSpPr/>
      </dsp:nvSpPr>
      <dsp:spPr>
        <a:xfrm>
          <a:off x="2376261" y="3887134"/>
          <a:ext cx="3758817" cy="1080805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lumMod val="60000"/>
            <a:lumOff val="4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Расходы за счёт местного бюджета – 801,4 тыс. рублей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376261" y="4022235"/>
        <a:ext cx="3353515" cy="810603"/>
      </dsp:txXfrm>
    </dsp:sp>
    <dsp:sp modelId="{ECF4884D-9C5B-4922-9F23-640B9C3732E8}">
      <dsp:nvSpPr>
        <dsp:cNvPr id="0" name=""/>
        <dsp:cNvSpPr/>
      </dsp:nvSpPr>
      <dsp:spPr>
        <a:xfrm>
          <a:off x="25083" y="3887746"/>
          <a:ext cx="2246645" cy="10808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Расходы в области физической культуры и спорта – 801,4 тыс. рублей</a:t>
          </a:r>
        </a:p>
      </dsp:txBody>
      <dsp:txXfrm>
        <a:off x="77844" y="3940507"/>
        <a:ext cx="2141123" cy="97528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D15BCB-374D-4359-A684-5FE97F9709AB}">
      <dsp:nvSpPr>
        <dsp:cNvPr id="0" name=""/>
        <dsp:cNvSpPr/>
      </dsp:nvSpPr>
      <dsp:spPr>
        <a:xfrm>
          <a:off x="0" y="468053"/>
          <a:ext cx="1656184" cy="82809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Учреждения, обеспечивающие предоставление услуг</a:t>
          </a:r>
          <a:endParaRPr lang="ru-RU" sz="12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4254" y="492307"/>
        <a:ext cx="1607676" cy="779584"/>
      </dsp:txXfrm>
    </dsp:sp>
    <dsp:sp modelId="{8CEFE055-018D-40C7-A499-50D66EF85611}">
      <dsp:nvSpPr>
        <dsp:cNvPr id="0" name=""/>
        <dsp:cNvSpPr/>
      </dsp:nvSpPr>
      <dsp:spPr>
        <a:xfrm>
          <a:off x="165618" y="1296145"/>
          <a:ext cx="165618" cy="3588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8899"/>
              </a:lnTo>
              <a:lnTo>
                <a:pt x="165618" y="35889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B32807-9DAF-4F62-BB1F-A7D0D8BA0A10}">
      <dsp:nvSpPr>
        <dsp:cNvPr id="0" name=""/>
        <dsp:cNvSpPr/>
      </dsp:nvSpPr>
      <dsp:spPr>
        <a:xfrm>
          <a:off x="331236" y="1503168"/>
          <a:ext cx="1324947" cy="3037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1 учреждение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40133" y="1512065"/>
        <a:ext cx="1307153" cy="285958"/>
      </dsp:txXfrm>
    </dsp:sp>
    <dsp:sp modelId="{84981C24-D88A-4CB2-8523-2B713DD628E3}">
      <dsp:nvSpPr>
        <dsp:cNvPr id="0" name=""/>
        <dsp:cNvSpPr/>
      </dsp:nvSpPr>
      <dsp:spPr>
        <a:xfrm>
          <a:off x="165618" y="1296145"/>
          <a:ext cx="165618" cy="9529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52964"/>
              </a:lnTo>
              <a:lnTo>
                <a:pt x="165618" y="95296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BCE4D4-296B-4DE6-8415-8FBF14F93C7B}">
      <dsp:nvSpPr>
        <dsp:cNvPr id="0" name=""/>
        <dsp:cNvSpPr/>
      </dsp:nvSpPr>
      <dsp:spPr>
        <a:xfrm>
          <a:off x="331236" y="2013943"/>
          <a:ext cx="1324947" cy="4703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7 штатных единиц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45012" y="2027719"/>
        <a:ext cx="1297395" cy="442779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D15BCB-374D-4359-A684-5FE97F9709AB}">
      <dsp:nvSpPr>
        <dsp:cNvPr id="0" name=""/>
        <dsp:cNvSpPr/>
      </dsp:nvSpPr>
      <dsp:spPr>
        <a:xfrm>
          <a:off x="128404" y="1241"/>
          <a:ext cx="1327366" cy="66368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Учреждения по внешкольной работе с детьми</a:t>
          </a:r>
          <a:endParaRPr lang="ru-RU" sz="12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47843" y="20680"/>
        <a:ext cx="1288488" cy="624805"/>
      </dsp:txXfrm>
    </dsp:sp>
    <dsp:sp modelId="{8CEFE055-018D-40C7-A499-50D66EF85611}">
      <dsp:nvSpPr>
        <dsp:cNvPr id="0" name=""/>
        <dsp:cNvSpPr/>
      </dsp:nvSpPr>
      <dsp:spPr>
        <a:xfrm>
          <a:off x="261141" y="664924"/>
          <a:ext cx="132736" cy="3709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0952"/>
              </a:lnTo>
              <a:lnTo>
                <a:pt x="132736" y="37095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B32807-9DAF-4F62-BB1F-A7D0D8BA0A10}">
      <dsp:nvSpPr>
        <dsp:cNvPr id="0" name=""/>
        <dsp:cNvSpPr/>
      </dsp:nvSpPr>
      <dsp:spPr>
        <a:xfrm>
          <a:off x="393878" y="830845"/>
          <a:ext cx="1061892" cy="4100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2 учреждения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05888" y="842855"/>
        <a:ext cx="1037872" cy="386043"/>
      </dsp:txXfrm>
    </dsp:sp>
    <dsp:sp modelId="{84981C24-D88A-4CB2-8523-2B713DD628E3}">
      <dsp:nvSpPr>
        <dsp:cNvPr id="0" name=""/>
        <dsp:cNvSpPr/>
      </dsp:nvSpPr>
      <dsp:spPr>
        <a:xfrm>
          <a:off x="261141" y="664924"/>
          <a:ext cx="132736" cy="9177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17704"/>
              </a:lnTo>
              <a:lnTo>
                <a:pt x="132736" y="9177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BCE4D4-296B-4DE6-8415-8FBF14F93C7B}">
      <dsp:nvSpPr>
        <dsp:cNvPr id="0" name=""/>
        <dsp:cNvSpPr/>
      </dsp:nvSpPr>
      <dsp:spPr>
        <a:xfrm>
          <a:off x="393878" y="1406829"/>
          <a:ext cx="1061892" cy="3515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60 секции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04176" y="1417127"/>
        <a:ext cx="1041296" cy="331003"/>
      </dsp:txXfrm>
    </dsp:sp>
    <dsp:sp modelId="{B99A0340-292F-444A-B662-04B155DE6DEF}">
      <dsp:nvSpPr>
        <dsp:cNvPr id="0" name=""/>
        <dsp:cNvSpPr/>
      </dsp:nvSpPr>
      <dsp:spPr>
        <a:xfrm>
          <a:off x="261141" y="664924"/>
          <a:ext cx="132736" cy="14391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39180"/>
              </a:lnTo>
              <a:lnTo>
                <a:pt x="132736" y="143918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F0B68B-021F-4BCB-AF21-F50DB1A55213}">
      <dsp:nvSpPr>
        <dsp:cNvPr id="0" name=""/>
        <dsp:cNvSpPr/>
      </dsp:nvSpPr>
      <dsp:spPr>
        <a:xfrm>
          <a:off x="393878" y="1924349"/>
          <a:ext cx="1061892" cy="3595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866 учащихся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04408" y="1934879"/>
        <a:ext cx="1040832" cy="338450"/>
      </dsp:txXfrm>
    </dsp:sp>
    <dsp:sp modelId="{1A66F638-48A1-4C37-8F38-1D3E51A60C22}">
      <dsp:nvSpPr>
        <dsp:cNvPr id="0" name=""/>
        <dsp:cNvSpPr/>
      </dsp:nvSpPr>
      <dsp:spPr>
        <a:xfrm>
          <a:off x="261141" y="664924"/>
          <a:ext cx="132736" cy="20355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35509"/>
              </a:lnTo>
              <a:lnTo>
                <a:pt x="132736" y="203550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E72187-E33E-4E7A-BBE7-42CA8DE33F0E}">
      <dsp:nvSpPr>
        <dsp:cNvPr id="0" name=""/>
        <dsp:cNvSpPr/>
      </dsp:nvSpPr>
      <dsp:spPr>
        <a:xfrm>
          <a:off x="393878" y="2449780"/>
          <a:ext cx="1061892" cy="5013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60 штатных единиц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08561" y="2464463"/>
        <a:ext cx="1032526" cy="471940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9AEEB2-6F5D-4282-BDBE-D9AB6BE5539C}">
      <dsp:nvSpPr>
        <dsp:cNvPr id="0" name=""/>
        <dsp:cNvSpPr/>
      </dsp:nvSpPr>
      <dsp:spPr>
        <a:xfrm>
          <a:off x="2270767" y="43918"/>
          <a:ext cx="3755146" cy="848023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lumMod val="60000"/>
            <a:lumOff val="4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За счёт местного бюджета (проведение городских мероприятий) – 1 080,8  тыс. рублей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270767" y="149921"/>
        <a:ext cx="3437137" cy="636017"/>
      </dsp:txXfrm>
    </dsp:sp>
    <dsp:sp modelId="{4D9DA3E8-7D0C-4CE6-8D1D-751DF792B70B}">
      <dsp:nvSpPr>
        <dsp:cNvPr id="0" name=""/>
        <dsp:cNvSpPr/>
      </dsp:nvSpPr>
      <dsp:spPr>
        <a:xfrm>
          <a:off x="0" y="113311"/>
          <a:ext cx="2267708" cy="6295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Расходы на решение общегосударственных вопросов – 1 080,8 тыс. рублей </a:t>
          </a:r>
          <a:endParaRPr lang="ru-RU" sz="12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0733" y="144044"/>
        <a:ext cx="2206242" cy="568094"/>
      </dsp:txXfrm>
    </dsp:sp>
    <dsp:sp modelId="{4343CFA4-9749-4934-9B6E-082F2F12975F}">
      <dsp:nvSpPr>
        <dsp:cNvPr id="0" name=""/>
        <dsp:cNvSpPr/>
      </dsp:nvSpPr>
      <dsp:spPr>
        <a:xfrm>
          <a:off x="2300683" y="935948"/>
          <a:ext cx="3755146" cy="782876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lumMod val="60000"/>
            <a:lumOff val="4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За счёт местного бюджета –27 592,9 тыс. рублей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За счёт субсидий и субвенций из областного бюджета – 3 732,7 тыс. рублей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300683" y="1033808"/>
        <a:ext cx="3461568" cy="587157"/>
      </dsp:txXfrm>
    </dsp:sp>
    <dsp:sp modelId="{8E606D62-2008-407A-83D7-CE802E1FABA1}">
      <dsp:nvSpPr>
        <dsp:cNvPr id="0" name=""/>
        <dsp:cNvSpPr/>
      </dsp:nvSpPr>
      <dsp:spPr>
        <a:xfrm>
          <a:off x="0" y="915059"/>
          <a:ext cx="2267708" cy="81587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Расходы на дополнительное образование –31 325,6 тыс. рублей</a:t>
          </a:r>
          <a:endParaRPr lang="ru-RU" sz="12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9828" y="954887"/>
        <a:ext cx="2188052" cy="736222"/>
      </dsp:txXfrm>
    </dsp:sp>
    <dsp:sp modelId="{A45FAFE5-24D6-4BFF-842C-CA099364564C}">
      <dsp:nvSpPr>
        <dsp:cNvPr id="0" name=""/>
        <dsp:cNvSpPr/>
      </dsp:nvSpPr>
      <dsp:spPr>
        <a:xfrm>
          <a:off x="2305076" y="1866828"/>
          <a:ext cx="3755146" cy="629560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lumMod val="60000"/>
            <a:lumOff val="4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За счёт местного бюджета – 6 350,9тыс. рублей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305076" y="1945523"/>
        <a:ext cx="3519061" cy="472170"/>
      </dsp:txXfrm>
    </dsp:sp>
    <dsp:sp modelId="{B6C05584-CDBD-425A-A742-6211A10C9BFF}">
      <dsp:nvSpPr>
        <dsp:cNvPr id="0" name=""/>
        <dsp:cNvSpPr/>
      </dsp:nvSpPr>
      <dsp:spPr>
        <a:xfrm>
          <a:off x="17466" y="1793894"/>
          <a:ext cx="2215661" cy="77542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Другие вопросы в области образования  – 6 350,9 тыс. рублей</a:t>
          </a:r>
          <a:endParaRPr lang="ru-RU" sz="12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5319" y="1831747"/>
        <a:ext cx="2139955" cy="699723"/>
      </dsp:txXfrm>
    </dsp:sp>
    <dsp:sp modelId="{5CC65C5A-3146-49AC-B2EF-EFB2B4CD7BBA}">
      <dsp:nvSpPr>
        <dsp:cNvPr id="0" name=""/>
        <dsp:cNvSpPr/>
      </dsp:nvSpPr>
      <dsp:spPr>
        <a:xfrm>
          <a:off x="2280705" y="2637271"/>
          <a:ext cx="3755146" cy="947160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lumMod val="60000"/>
            <a:lumOff val="4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За счёт местного бюджета – 104 202,1 тыс. рублей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За счёт субсидий и субвенций из областного бюджета – 4 265,0 тыс. рублей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280705" y="2755666"/>
        <a:ext cx="3399961" cy="710370"/>
      </dsp:txXfrm>
    </dsp:sp>
    <dsp:sp modelId="{34D075A2-F7C6-44AC-A2C6-F57C0A36218B}">
      <dsp:nvSpPr>
        <dsp:cNvPr id="0" name=""/>
        <dsp:cNvSpPr/>
      </dsp:nvSpPr>
      <dsp:spPr>
        <a:xfrm>
          <a:off x="0" y="2696648"/>
          <a:ext cx="2267708" cy="81842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Расходы в области культуры  –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108 467,1 тыс. рублей</a:t>
          </a:r>
          <a:endParaRPr lang="ru-RU" sz="12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9952" y="2736600"/>
        <a:ext cx="2187804" cy="738517"/>
      </dsp:txXfrm>
    </dsp:sp>
    <dsp:sp modelId="{650F03FB-86C3-4009-9FF1-3571053A0658}">
      <dsp:nvSpPr>
        <dsp:cNvPr id="0" name=""/>
        <dsp:cNvSpPr/>
      </dsp:nvSpPr>
      <dsp:spPr>
        <a:xfrm>
          <a:off x="2269924" y="3614198"/>
          <a:ext cx="3758817" cy="629560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lumMod val="60000"/>
            <a:lumOff val="4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За счёт местного бюджета – 9 838,0 тыс. рублей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За счёт субсидий и субвенций из областного бюджета – 670,5 тыс. рублей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269924" y="3692893"/>
        <a:ext cx="3522732" cy="472170"/>
      </dsp:txXfrm>
    </dsp:sp>
    <dsp:sp modelId="{60C10CE4-4EFF-4B5E-9320-6F24E4B5E739}">
      <dsp:nvSpPr>
        <dsp:cNvPr id="0" name=""/>
        <dsp:cNvSpPr/>
      </dsp:nvSpPr>
      <dsp:spPr>
        <a:xfrm>
          <a:off x="0" y="3642396"/>
          <a:ext cx="2269924" cy="6295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Другие вопросы в области  культуры  – 10 508,5 тыс.  рублей</a:t>
          </a:r>
          <a:endParaRPr lang="ru-RU" sz="13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0733" y="3673129"/>
        <a:ext cx="2208458" cy="568094"/>
      </dsp:txXfrm>
    </dsp:sp>
    <dsp:sp modelId="{FED1E085-739F-48C5-B8DC-CC02262713A4}">
      <dsp:nvSpPr>
        <dsp:cNvPr id="0" name=""/>
        <dsp:cNvSpPr/>
      </dsp:nvSpPr>
      <dsp:spPr>
        <a:xfrm>
          <a:off x="2232236" y="4334912"/>
          <a:ext cx="3758817" cy="629560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lumMod val="60000"/>
            <a:lumOff val="4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За счёт субсидий и субвенций из областного бюджета – 665,0 тыс. рублей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За счет местного бюджета – 43,0 тыс. рублей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232236" y="4413607"/>
        <a:ext cx="3522732" cy="472170"/>
      </dsp:txXfrm>
    </dsp:sp>
    <dsp:sp modelId="{91A9C117-7056-46E9-B33F-9BC8DF19D3C5}">
      <dsp:nvSpPr>
        <dsp:cNvPr id="0" name=""/>
        <dsp:cNvSpPr/>
      </dsp:nvSpPr>
      <dsp:spPr>
        <a:xfrm>
          <a:off x="12" y="4334912"/>
          <a:ext cx="2217852" cy="6295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Расходы в области социальной политики – 708,0 тыс. рублей</a:t>
          </a:r>
          <a:endParaRPr lang="ru-RU" sz="12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0745" y="4365645"/>
        <a:ext cx="2156386" cy="568094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A62128-11F8-476A-B140-E00266B0D34A}">
      <dsp:nvSpPr>
        <dsp:cNvPr id="0" name=""/>
        <dsp:cNvSpPr/>
      </dsp:nvSpPr>
      <dsp:spPr>
        <a:xfrm>
          <a:off x="0" y="272901"/>
          <a:ext cx="1268263" cy="6341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Учреждения по внешкольной работе с детьми</a:t>
          </a:r>
          <a:endParaRPr lang="ru-RU" sz="12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8573" y="291474"/>
        <a:ext cx="1231117" cy="596985"/>
      </dsp:txXfrm>
    </dsp:sp>
    <dsp:sp modelId="{5721759B-43D4-4366-8736-60FF257C00AD}">
      <dsp:nvSpPr>
        <dsp:cNvPr id="0" name=""/>
        <dsp:cNvSpPr/>
      </dsp:nvSpPr>
      <dsp:spPr>
        <a:xfrm>
          <a:off x="126826" y="907032"/>
          <a:ext cx="126826" cy="3422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2262"/>
              </a:lnTo>
              <a:lnTo>
                <a:pt x="126826" y="34226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8E77D5-5E5F-4CAE-A1FE-E3F8242632B6}">
      <dsp:nvSpPr>
        <dsp:cNvPr id="0" name=""/>
        <dsp:cNvSpPr/>
      </dsp:nvSpPr>
      <dsp:spPr>
        <a:xfrm>
          <a:off x="253652" y="1065565"/>
          <a:ext cx="1014610" cy="3674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4 учреждения 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64415" y="1076328"/>
        <a:ext cx="993084" cy="345934"/>
      </dsp:txXfrm>
    </dsp:sp>
    <dsp:sp modelId="{75C65ADF-946A-4464-A420-A2BEDB8E54E8}">
      <dsp:nvSpPr>
        <dsp:cNvPr id="0" name=""/>
        <dsp:cNvSpPr/>
      </dsp:nvSpPr>
      <dsp:spPr>
        <a:xfrm>
          <a:off x="126826" y="907032"/>
          <a:ext cx="126826" cy="8304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0493"/>
              </a:lnTo>
              <a:lnTo>
                <a:pt x="126826" y="83049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87E672-C56E-4142-8F59-897C541CBB88}">
      <dsp:nvSpPr>
        <dsp:cNvPr id="0" name=""/>
        <dsp:cNvSpPr/>
      </dsp:nvSpPr>
      <dsp:spPr>
        <a:xfrm>
          <a:off x="253652" y="1591558"/>
          <a:ext cx="1014610" cy="2919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63 класса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62202" y="1600108"/>
        <a:ext cx="997510" cy="274835"/>
      </dsp:txXfrm>
    </dsp:sp>
    <dsp:sp modelId="{6917708C-E70C-48CA-81BE-F585C79DA405}">
      <dsp:nvSpPr>
        <dsp:cNvPr id="0" name=""/>
        <dsp:cNvSpPr/>
      </dsp:nvSpPr>
      <dsp:spPr>
        <a:xfrm>
          <a:off x="126826" y="907032"/>
          <a:ext cx="126826" cy="12809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80964"/>
              </a:lnTo>
              <a:lnTo>
                <a:pt x="126826" y="128096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61680E-489B-4078-95C5-941A483561B7}">
      <dsp:nvSpPr>
        <dsp:cNvPr id="0" name=""/>
        <dsp:cNvSpPr/>
      </dsp:nvSpPr>
      <dsp:spPr>
        <a:xfrm>
          <a:off x="253652" y="2042026"/>
          <a:ext cx="1014610" cy="2919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649 учащихся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62203" y="2050577"/>
        <a:ext cx="997508" cy="274839"/>
      </dsp:txXfrm>
    </dsp:sp>
    <dsp:sp modelId="{652F43D5-8E10-41EC-98E2-1B98E7CFBDBF}">
      <dsp:nvSpPr>
        <dsp:cNvPr id="0" name=""/>
        <dsp:cNvSpPr/>
      </dsp:nvSpPr>
      <dsp:spPr>
        <a:xfrm>
          <a:off x="126826" y="907032"/>
          <a:ext cx="126826" cy="17925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92588"/>
              </a:lnTo>
              <a:lnTo>
                <a:pt x="126826" y="179258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4908BB-69A2-4A84-8B68-DA4F73673507}">
      <dsp:nvSpPr>
        <dsp:cNvPr id="0" name=""/>
        <dsp:cNvSpPr/>
      </dsp:nvSpPr>
      <dsp:spPr>
        <a:xfrm>
          <a:off x="253652" y="2492500"/>
          <a:ext cx="1014610" cy="4142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120 штатных единиц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65785" y="2504633"/>
        <a:ext cx="990344" cy="389974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D15BCB-374D-4359-A684-5FE97F9709AB}">
      <dsp:nvSpPr>
        <dsp:cNvPr id="0" name=""/>
        <dsp:cNvSpPr/>
      </dsp:nvSpPr>
      <dsp:spPr>
        <a:xfrm>
          <a:off x="0" y="338250"/>
          <a:ext cx="1584175" cy="7920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Музеи и постоянные выставки</a:t>
          </a:r>
          <a:endParaRPr lang="ru-RU" sz="12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3199" y="361449"/>
        <a:ext cx="1537777" cy="745689"/>
      </dsp:txXfrm>
    </dsp:sp>
    <dsp:sp modelId="{8CEFE055-018D-40C7-A499-50D66EF85611}">
      <dsp:nvSpPr>
        <dsp:cNvPr id="0" name=""/>
        <dsp:cNvSpPr/>
      </dsp:nvSpPr>
      <dsp:spPr>
        <a:xfrm>
          <a:off x="158417" y="1130338"/>
          <a:ext cx="158417" cy="4427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2721"/>
              </a:lnTo>
              <a:lnTo>
                <a:pt x="158417" y="44272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B32807-9DAF-4F62-BB1F-A7D0D8BA0A10}">
      <dsp:nvSpPr>
        <dsp:cNvPr id="0" name=""/>
        <dsp:cNvSpPr/>
      </dsp:nvSpPr>
      <dsp:spPr>
        <a:xfrm>
          <a:off x="316835" y="1328360"/>
          <a:ext cx="1267340" cy="4893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1 учреждение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31169" y="1342694"/>
        <a:ext cx="1238672" cy="460731"/>
      </dsp:txXfrm>
    </dsp:sp>
    <dsp:sp modelId="{1A66F638-48A1-4C37-8F38-1D3E51A60C22}">
      <dsp:nvSpPr>
        <dsp:cNvPr id="0" name=""/>
        <dsp:cNvSpPr/>
      </dsp:nvSpPr>
      <dsp:spPr>
        <a:xfrm>
          <a:off x="158417" y="1130338"/>
          <a:ext cx="158417" cy="11845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84591"/>
              </a:lnTo>
              <a:lnTo>
                <a:pt x="158417" y="118459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E72187-E33E-4E7A-BBE7-42CA8DE33F0E}">
      <dsp:nvSpPr>
        <dsp:cNvPr id="0" name=""/>
        <dsp:cNvSpPr/>
      </dsp:nvSpPr>
      <dsp:spPr>
        <a:xfrm>
          <a:off x="316835" y="2015781"/>
          <a:ext cx="1267340" cy="5982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20 штатных единиц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34358" y="2033304"/>
        <a:ext cx="1232294" cy="563249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D15BCB-374D-4359-A684-5FE97F9709AB}">
      <dsp:nvSpPr>
        <dsp:cNvPr id="0" name=""/>
        <dsp:cNvSpPr/>
      </dsp:nvSpPr>
      <dsp:spPr>
        <a:xfrm>
          <a:off x="0" y="216025"/>
          <a:ext cx="1656184" cy="82809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Учреждения, обеспечивающие предоставление услуг</a:t>
          </a:r>
          <a:endParaRPr lang="ru-RU" sz="12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4254" y="240279"/>
        <a:ext cx="1607676" cy="779584"/>
      </dsp:txXfrm>
    </dsp:sp>
    <dsp:sp modelId="{8CEFE055-018D-40C7-A499-50D66EF85611}">
      <dsp:nvSpPr>
        <dsp:cNvPr id="0" name=""/>
        <dsp:cNvSpPr/>
      </dsp:nvSpPr>
      <dsp:spPr>
        <a:xfrm>
          <a:off x="165618" y="1044117"/>
          <a:ext cx="165618" cy="3588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8899"/>
              </a:lnTo>
              <a:lnTo>
                <a:pt x="165618" y="35889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B32807-9DAF-4F62-BB1F-A7D0D8BA0A10}">
      <dsp:nvSpPr>
        <dsp:cNvPr id="0" name=""/>
        <dsp:cNvSpPr/>
      </dsp:nvSpPr>
      <dsp:spPr>
        <a:xfrm>
          <a:off x="331236" y="1251140"/>
          <a:ext cx="1324947" cy="3037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1 учреждение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40133" y="1260037"/>
        <a:ext cx="1307153" cy="285958"/>
      </dsp:txXfrm>
    </dsp:sp>
    <dsp:sp modelId="{84981C24-D88A-4CB2-8523-2B713DD628E3}">
      <dsp:nvSpPr>
        <dsp:cNvPr id="0" name=""/>
        <dsp:cNvSpPr/>
      </dsp:nvSpPr>
      <dsp:spPr>
        <a:xfrm>
          <a:off x="165618" y="1044117"/>
          <a:ext cx="165618" cy="9529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52964"/>
              </a:lnTo>
              <a:lnTo>
                <a:pt x="165618" y="95296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BCE4D4-296B-4DE6-8415-8FBF14F93C7B}">
      <dsp:nvSpPr>
        <dsp:cNvPr id="0" name=""/>
        <dsp:cNvSpPr/>
      </dsp:nvSpPr>
      <dsp:spPr>
        <a:xfrm>
          <a:off x="331236" y="1761915"/>
          <a:ext cx="1324947" cy="4703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22 штатных единиц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45012" y="1775691"/>
        <a:ext cx="1297395" cy="442779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1D780B-54A0-4829-AEA4-0E0093478145}">
      <dsp:nvSpPr>
        <dsp:cNvPr id="0" name=""/>
        <dsp:cNvSpPr/>
      </dsp:nvSpPr>
      <dsp:spPr>
        <a:xfrm>
          <a:off x="726" y="784297"/>
          <a:ext cx="1486542" cy="74327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Дворцы (дома) культуры и другие учреждения</a:t>
          </a:r>
          <a:endParaRPr lang="ru-RU" sz="12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2496" y="806067"/>
        <a:ext cx="1443002" cy="699731"/>
      </dsp:txXfrm>
    </dsp:sp>
    <dsp:sp modelId="{A459AF6B-5748-4F78-A182-63ADCE8BA8A0}">
      <dsp:nvSpPr>
        <dsp:cNvPr id="0" name=""/>
        <dsp:cNvSpPr/>
      </dsp:nvSpPr>
      <dsp:spPr>
        <a:xfrm>
          <a:off x="149380" y="1527568"/>
          <a:ext cx="148654" cy="4011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1169"/>
              </a:lnTo>
              <a:lnTo>
                <a:pt x="148654" y="40116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8B9EBC-D826-4320-B674-34CFF7631BBD}">
      <dsp:nvSpPr>
        <dsp:cNvPr id="0" name=""/>
        <dsp:cNvSpPr/>
      </dsp:nvSpPr>
      <dsp:spPr>
        <a:xfrm>
          <a:off x="298035" y="1713386"/>
          <a:ext cx="1189234" cy="4307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4 учреждения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10650" y="1726001"/>
        <a:ext cx="1164004" cy="405473"/>
      </dsp:txXfrm>
    </dsp:sp>
    <dsp:sp modelId="{75D6F960-2652-4191-821D-9F1E406F0836}">
      <dsp:nvSpPr>
        <dsp:cNvPr id="0" name=""/>
        <dsp:cNvSpPr/>
      </dsp:nvSpPr>
      <dsp:spPr>
        <a:xfrm>
          <a:off x="149380" y="1527568"/>
          <a:ext cx="148654" cy="9734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73429"/>
              </a:lnTo>
              <a:lnTo>
                <a:pt x="148654" y="97342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FC2CCD-BDF8-4BA7-9967-2A0534870D02}">
      <dsp:nvSpPr>
        <dsp:cNvPr id="0" name=""/>
        <dsp:cNvSpPr/>
      </dsp:nvSpPr>
      <dsp:spPr>
        <a:xfrm>
          <a:off x="298035" y="2329907"/>
          <a:ext cx="1189234" cy="3421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181 штатных единиц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08057" y="2339929"/>
        <a:ext cx="1169190" cy="3221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9AEEB2-6F5D-4282-BDBE-D9AB6BE5539C}">
      <dsp:nvSpPr>
        <dsp:cNvPr id="0" name=""/>
        <dsp:cNvSpPr/>
      </dsp:nvSpPr>
      <dsp:spPr>
        <a:xfrm>
          <a:off x="2793910" y="425"/>
          <a:ext cx="4190865" cy="1661116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lumMod val="60000"/>
            <a:lumOff val="4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>
              <a:latin typeface="Times New Roman" pitchFamily="18" charset="0"/>
              <a:cs typeface="Times New Roman" pitchFamily="18" charset="0"/>
            </a:rPr>
            <a:t>Функционирование высшего должностного лица – 1 677,4 тыс. рублей</a:t>
          </a:r>
          <a:endParaRPr lang="ru-RU" sz="15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>
              <a:latin typeface="Times New Roman" pitchFamily="18" charset="0"/>
              <a:cs typeface="Times New Roman" pitchFamily="18" charset="0"/>
            </a:rPr>
            <a:t>Функционирование </a:t>
          </a:r>
          <a:r>
            <a:rPr lang="ru-RU" sz="15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аппарата Совета депутатов </a:t>
          </a:r>
          <a:r>
            <a:rPr lang="ru-RU" sz="1500" kern="1200" dirty="0" smtClean="0">
              <a:latin typeface="Times New Roman" pitchFamily="18" charset="0"/>
              <a:cs typeface="Times New Roman" pitchFamily="18" charset="0"/>
            </a:rPr>
            <a:t>-  7 591,5 тыс. рублей</a:t>
          </a:r>
          <a:endParaRPr lang="ru-RU" sz="15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793910" y="208065"/>
        <a:ext cx="3567947" cy="1245837"/>
      </dsp:txXfrm>
    </dsp:sp>
    <dsp:sp modelId="{4D9DA3E8-7D0C-4CE6-8D1D-751DF792B70B}">
      <dsp:nvSpPr>
        <dsp:cNvPr id="0" name=""/>
        <dsp:cNvSpPr/>
      </dsp:nvSpPr>
      <dsp:spPr>
        <a:xfrm>
          <a:off x="0" y="425"/>
          <a:ext cx="2793910" cy="166111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Расходы на обеспечение деятельности аппарата Совета депутатов  г. Кировска  –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9 268,9 тыс. рублей</a:t>
          </a:r>
          <a:endParaRPr lang="ru-RU" sz="18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81089" y="81514"/>
        <a:ext cx="2631732" cy="1498938"/>
      </dsp:txXfrm>
    </dsp:sp>
    <dsp:sp modelId="{EE66DB24-4C62-4FB2-89A2-FE3FFFCD512E}">
      <dsp:nvSpPr>
        <dsp:cNvPr id="0" name=""/>
        <dsp:cNvSpPr/>
      </dsp:nvSpPr>
      <dsp:spPr>
        <a:xfrm>
          <a:off x="2793910" y="1827653"/>
          <a:ext cx="4190865" cy="1661116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lumMod val="60000"/>
            <a:lumOff val="4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>
              <a:latin typeface="Times New Roman" pitchFamily="18" charset="0"/>
              <a:cs typeface="Times New Roman" pitchFamily="18" charset="0"/>
            </a:rPr>
            <a:t>Доплаты к пенсиям муниципальных служащих – 188,2 тыс. рублей</a:t>
          </a:r>
          <a:endParaRPr lang="ru-RU" sz="15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793910" y="2035293"/>
        <a:ext cx="3567947" cy="1245837"/>
      </dsp:txXfrm>
    </dsp:sp>
    <dsp:sp modelId="{836062C6-C069-4E0B-8167-1066EC908278}">
      <dsp:nvSpPr>
        <dsp:cNvPr id="0" name=""/>
        <dsp:cNvSpPr/>
      </dsp:nvSpPr>
      <dsp:spPr>
        <a:xfrm>
          <a:off x="0" y="1827653"/>
          <a:ext cx="2793910" cy="166111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Социальная политика –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188,2 тыс. рублей</a:t>
          </a:r>
          <a:endParaRPr lang="ru-RU" sz="18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81089" y="1908742"/>
        <a:ext cx="2631732" cy="1498938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D15BCB-374D-4359-A684-5FE97F9709AB}">
      <dsp:nvSpPr>
        <dsp:cNvPr id="0" name=""/>
        <dsp:cNvSpPr/>
      </dsp:nvSpPr>
      <dsp:spPr>
        <a:xfrm>
          <a:off x="0" y="338250"/>
          <a:ext cx="1584175" cy="7920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Библиотеки</a:t>
          </a:r>
          <a:endParaRPr lang="ru-RU" sz="12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3199" y="361449"/>
        <a:ext cx="1537777" cy="745689"/>
      </dsp:txXfrm>
    </dsp:sp>
    <dsp:sp modelId="{8CEFE055-018D-40C7-A499-50D66EF85611}">
      <dsp:nvSpPr>
        <dsp:cNvPr id="0" name=""/>
        <dsp:cNvSpPr/>
      </dsp:nvSpPr>
      <dsp:spPr>
        <a:xfrm>
          <a:off x="158417" y="1130338"/>
          <a:ext cx="158417" cy="4427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2721"/>
              </a:lnTo>
              <a:lnTo>
                <a:pt x="158417" y="44272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B32807-9DAF-4F62-BB1F-A7D0D8BA0A10}">
      <dsp:nvSpPr>
        <dsp:cNvPr id="0" name=""/>
        <dsp:cNvSpPr/>
      </dsp:nvSpPr>
      <dsp:spPr>
        <a:xfrm>
          <a:off x="316835" y="1328360"/>
          <a:ext cx="1267340" cy="4893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1 учреждение                       с 5 филиалами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31169" y="1342694"/>
        <a:ext cx="1238672" cy="460731"/>
      </dsp:txXfrm>
    </dsp:sp>
    <dsp:sp modelId="{1A66F638-48A1-4C37-8F38-1D3E51A60C22}">
      <dsp:nvSpPr>
        <dsp:cNvPr id="0" name=""/>
        <dsp:cNvSpPr/>
      </dsp:nvSpPr>
      <dsp:spPr>
        <a:xfrm>
          <a:off x="158417" y="1130338"/>
          <a:ext cx="158417" cy="11845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84591"/>
              </a:lnTo>
              <a:lnTo>
                <a:pt x="158417" y="118459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E72187-E33E-4E7A-BBE7-42CA8DE33F0E}">
      <dsp:nvSpPr>
        <dsp:cNvPr id="0" name=""/>
        <dsp:cNvSpPr/>
      </dsp:nvSpPr>
      <dsp:spPr>
        <a:xfrm>
          <a:off x="316835" y="2015781"/>
          <a:ext cx="1267340" cy="5982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63 штатных единиц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34358" y="2033304"/>
        <a:ext cx="1232294" cy="563249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9AEEB2-6F5D-4282-BDBE-D9AB6BE5539C}">
      <dsp:nvSpPr>
        <dsp:cNvPr id="0" name=""/>
        <dsp:cNvSpPr/>
      </dsp:nvSpPr>
      <dsp:spPr>
        <a:xfrm>
          <a:off x="2616971" y="0"/>
          <a:ext cx="4871860" cy="998642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lumMod val="60000"/>
            <a:lumOff val="4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baseline="0" dirty="0" smtClean="0">
              <a:latin typeface="Times New Roman" pitchFamily="18" charset="0"/>
              <a:cs typeface="Times New Roman" pitchFamily="18" charset="0"/>
            </a:rPr>
            <a:t>Экспертиза проектной документации – 335,5 тыс. рублей</a:t>
          </a:r>
          <a:endParaRPr lang="ru-RU" sz="1100" kern="1200" baseline="0" dirty="0">
            <a:latin typeface="Times New Roman" pitchFamily="18" charset="0"/>
            <a:cs typeface="Times New Roman" pitchFamily="18" charset="0"/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baseline="0" dirty="0" smtClean="0">
              <a:latin typeface="Times New Roman" pitchFamily="18" charset="0"/>
              <a:cs typeface="Times New Roman" pitchFamily="18" charset="0"/>
            </a:rPr>
            <a:t>Инвентаризация бесхозных сетей – 270,0 тыс. рублей</a:t>
          </a:r>
          <a:endParaRPr lang="ru-RU" sz="1100" kern="1200" baseline="0" dirty="0">
            <a:latin typeface="Times New Roman" pitchFamily="18" charset="0"/>
            <a:cs typeface="Times New Roman" pitchFamily="18" charset="0"/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baseline="0" dirty="0" smtClean="0">
              <a:latin typeface="Times New Roman" pitchFamily="18" charset="0"/>
              <a:cs typeface="Times New Roman" pitchFamily="18" charset="0"/>
            </a:rPr>
            <a:t>Расходы на выполнение функции наймодателя– 288,2 тыс. рублей</a:t>
          </a:r>
          <a:endParaRPr lang="ru-RU" sz="1100" kern="1200" baseline="0" dirty="0">
            <a:latin typeface="Times New Roman" pitchFamily="18" charset="0"/>
            <a:cs typeface="Times New Roman" pitchFamily="18" charset="0"/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baseline="0" dirty="0" smtClean="0">
              <a:latin typeface="Times New Roman" pitchFamily="18" charset="0"/>
              <a:cs typeface="Times New Roman" pitchFamily="18" charset="0"/>
            </a:rPr>
            <a:t>Оценка недвижимости, признание прав и регулирование отношений по </a:t>
          </a:r>
          <a:r>
            <a:rPr lang="ru-RU" sz="1100" kern="1200" baseline="0" dirty="0" err="1" smtClean="0">
              <a:latin typeface="Times New Roman" pitchFamily="18" charset="0"/>
              <a:cs typeface="Times New Roman" pitchFamily="18" charset="0"/>
            </a:rPr>
            <a:t>гос.и</a:t>
          </a:r>
          <a:r>
            <a:rPr lang="ru-RU" sz="1100" kern="1200" baseline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100" kern="1200" baseline="0" dirty="0" err="1" smtClean="0">
              <a:latin typeface="Times New Roman" pitchFamily="18" charset="0"/>
              <a:cs typeface="Times New Roman" pitchFamily="18" charset="0"/>
            </a:rPr>
            <a:t>мун.собствен</a:t>
          </a:r>
          <a:r>
            <a:rPr lang="ru-RU" sz="1100" kern="1200" baseline="0" dirty="0" smtClean="0">
              <a:latin typeface="Times New Roman" pitchFamily="18" charset="0"/>
              <a:cs typeface="Times New Roman" pitchFamily="18" charset="0"/>
            </a:rPr>
            <a:t>.-  2 156,8 тыс. рублей </a:t>
          </a:r>
          <a:endParaRPr lang="ru-RU" sz="1100" kern="1200" baseline="0" dirty="0">
            <a:latin typeface="Times New Roman" pitchFamily="18" charset="0"/>
            <a:cs typeface="Times New Roman" pitchFamily="18" charset="0"/>
          </a:endParaRPr>
        </a:p>
      </dsp:txBody>
      <dsp:txXfrm>
        <a:off x="2616971" y="124830"/>
        <a:ext cx="4497369" cy="748982"/>
      </dsp:txXfrm>
    </dsp:sp>
    <dsp:sp modelId="{4D9DA3E8-7D0C-4CE6-8D1D-751DF792B70B}">
      <dsp:nvSpPr>
        <dsp:cNvPr id="0" name=""/>
        <dsp:cNvSpPr/>
      </dsp:nvSpPr>
      <dsp:spPr>
        <a:xfrm>
          <a:off x="0" y="252496"/>
          <a:ext cx="2610128" cy="4987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Расходы  на решение общегосударственных вопросов –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3 050,5 тыс. рублей</a:t>
          </a:r>
          <a:endParaRPr lang="ru-RU" sz="12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4345" y="276841"/>
        <a:ext cx="2561438" cy="450011"/>
      </dsp:txXfrm>
    </dsp:sp>
    <dsp:sp modelId="{4343CFA4-9749-4934-9B6E-082F2F12975F}">
      <dsp:nvSpPr>
        <dsp:cNvPr id="0" name=""/>
        <dsp:cNvSpPr/>
      </dsp:nvSpPr>
      <dsp:spPr>
        <a:xfrm>
          <a:off x="2687196" y="923905"/>
          <a:ext cx="4801635" cy="1192245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lumMod val="60000"/>
            <a:lumOff val="4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>
              <a:latin typeface="Times New Roman" pitchFamily="18" charset="0"/>
              <a:cs typeface="Times New Roman" pitchFamily="18" charset="0"/>
            </a:rPr>
            <a:t>Предоставление льготного проезда на </a:t>
          </a:r>
          <a:r>
            <a:rPr lang="ru-RU" sz="1100" kern="1200" dirty="0" err="1" smtClean="0">
              <a:latin typeface="Times New Roman" pitchFamily="18" charset="0"/>
              <a:cs typeface="Times New Roman" pitchFamily="18" charset="0"/>
            </a:rPr>
            <a:t>соц-знач</a:t>
          </a:r>
          <a:r>
            <a:rPr lang="ru-RU" sz="1100" kern="1200" dirty="0" smtClean="0">
              <a:latin typeface="Times New Roman" pitchFamily="18" charset="0"/>
              <a:cs typeface="Times New Roman" pitchFamily="18" charset="0"/>
            </a:rPr>
            <a:t>. маршрутах -  4962,0 тыс. рублей</a:t>
          </a:r>
          <a:endParaRPr lang="ru-RU" sz="1100" kern="1200" dirty="0">
            <a:latin typeface="Times New Roman" pitchFamily="18" charset="0"/>
            <a:cs typeface="Times New Roman" pitchFamily="18" charset="0"/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>
              <a:latin typeface="Times New Roman" pitchFamily="18" charset="0"/>
              <a:cs typeface="Times New Roman" pitchFamily="18" charset="0"/>
            </a:rPr>
            <a:t>Предоставление льготного проезда обучающимся -  1255,5 тыс. рублей</a:t>
          </a:r>
          <a:endParaRPr lang="ru-RU" sz="1100" kern="1200" dirty="0">
            <a:latin typeface="Times New Roman" pitchFamily="18" charset="0"/>
            <a:cs typeface="Times New Roman" pitchFamily="18" charset="0"/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>
              <a:latin typeface="Times New Roman" pitchFamily="18" charset="0"/>
              <a:cs typeface="Times New Roman" pitchFamily="18" charset="0"/>
            </a:rPr>
            <a:t>Субсидия перевозчикам на частичное возмещение затрат – 224,6 тыс. рублей</a:t>
          </a:r>
          <a:endParaRPr lang="ru-RU" sz="1100" kern="1200" dirty="0">
            <a:latin typeface="Times New Roman" pitchFamily="18" charset="0"/>
            <a:cs typeface="Times New Roman" pitchFamily="18" charset="0"/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>
              <a:latin typeface="Times New Roman" pitchFamily="18" charset="0"/>
              <a:cs typeface="Times New Roman" pitchFamily="18" charset="0"/>
            </a:rPr>
            <a:t>Дорожное хоз-во (дорожные фонды) – 20901,3 тыс. рублей</a:t>
          </a:r>
          <a:endParaRPr lang="ru-RU" sz="11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687196" y="1072936"/>
        <a:ext cx="4354543" cy="894183"/>
      </dsp:txXfrm>
    </dsp:sp>
    <dsp:sp modelId="{8E606D62-2008-407A-83D7-CE802E1FABA1}">
      <dsp:nvSpPr>
        <dsp:cNvPr id="0" name=""/>
        <dsp:cNvSpPr/>
      </dsp:nvSpPr>
      <dsp:spPr>
        <a:xfrm>
          <a:off x="0" y="1053520"/>
          <a:ext cx="2686974" cy="72493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Расходы в области национальной экономики – 27 343,4 тыс. рублей</a:t>
          </a:r>
          <a:endParaRPr lang="ru-RU" sz="12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5389" y="1088909"/>
        <a:ext cx="2616196" cy="654159"/>
      </dsp:txXfrm>
    </dsp:sp>
    <dsp:sp modelId="{A45FAFE5-24D6-4BFF-842C-CA099364564C}">
      <dsp:nvSpPr>
        <dsp:cNvPr id="0" name=""/>
        <dsp:cNvSpPr/>
      </dsp:nvSpPr>
      <dsp:spPr>
        <a:xfrm>
          <a:off x="2699801" y="2140823"/>
          <a:ext cx="4488911" cy="632052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lumMod val="60000"/>
            <a:lumOff val="4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>
              <a:latin typeface="Times New Roman" pitchFamily="18" charset="0"/>
              <a:cs typeface="Times New Roman" pitchFamily="18" charset="0"/>
            </a:rPr>
            <a:t>Защита населения и территории от чрезвычайных ситуаций –  25,0 тыс. рублей</a:t>
          </a:r>
          <a:endParaRPr lang="ru-RU" sz="1100" kern="1200" dirty="0">
            <a:latin typeface="Times New Roman" pitchFamily="18" charset="0"/>
            <a:cs typeface="Times New Roman" pitchFamily="18" charset="0"/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>
              <a:latin typeface="Times New Roman" pitchFamily="18" charset="0"/>
              <a:cs typeface="Times New Roman" pitchFamily="18" charset="0"/>
            </a:rPr>
            <a:t>ДЦП «Профилактика правонарушений» – 140,0 тыс. рублей</a:t>
          </a:r>
          <a:endParaRPr lang="ru-RU" sz="11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699801" y="2219830"/>
        <a:ext cx="4251892" cy="474039"/>
      </dsp:txXfrm>
    </dsp:sp>
    <dsp:sp modelId="{B6C05584-CDBD-425A-A742-6211A10C9BFF}">
      <dsp:nvSpPr>
        <dsp:cNvPr id="0" name=""/>
        <dsp:cNvSpPr/>
      </dsp:nvSpPr>
      <dsp:spPr>
        <a:xfrm>
          <a:off x="7322" y="2100782"/>
          <a:ext cx="2648607" cy="7263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Расходы в области  национальной безопасности и правоохранительной деятельности – 165,0  тыс. рублей</a:t>
          </a:r>
          <a:endParaRPr lang="ru-RU" sz="12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2780" y="2136240"/>
        <a:ext cx="2577691" cy="655451"/>
      </dsp:txXfrm>
    </dsp:sp>
    <dsp:sp modelId="{5CC65C5A-3146-49AC-B2EF-EFB2B4CD7BBA}">
      <dsp:nvSpPr>
        <dsp:cNvPr id="0" name=""/>
        <dsp:cNvSpPr/>
      </dsp:nvSpPr>
      <dsp:spPr>
        <a:xfrm>
          <a:off x="2674301" y="2776060"/>
          <a:ext cx="4814530" cy="1082294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lumMod val="60000"/>
            <a:lumOff val="4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>
              <a:latin typeface="Times New Roman" pitchFamily="18" charset="0"/>
              <a:cs typeface="Times New Roman" pitchFamily="18" charset="0"/>
            </a:rPr>
            <a:t>Жилищное хозяйство – 44607,3 тыс. рублей</a:t>
          </a:r>
          <a:endParaRPr lang="ru-RU" sz="1100" kern="1200" dirty="0">
            <a:latin typeface="Times New Roman" pitchFamily="18" charset="0"/>
            <a:cs typeface="Times New Roman" pitchFamily="18" charset="0"/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>
              <a:latin typeface="Times New Roman" pitchFamily="18" charset="0"/>
              <a:cs typeface="Times New Roman" pitchFamily="18" charset="0"/>
            </a:rPr>
            <a:t>Коммунальное хозяйство – 16369,2 тыс. рублей</a:t>
          </a:r>
          <a:endParaRPr lang="ru-RU" sz="1100" kern="1200" dirty="0">
            <a:latin typeface="Times New Roman" pitchFamily="18" charset="0"/>
            <a:cs typeface="Times New Roman" pitchFamily="18" charset="0"/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>
              <a:latin typeface="Times New Roman" pitchFamily="18" charset="0"/>
              <a:cs typeface="Times New Roman" pitchFamily="18" charset="0"/>
            </a:rPr>
            <a:t>Благоустройство – 146643,1 тыс. рублей</a:t>
          </a:r>
          <a:endParaRPr lang="ru-RU" sz="1100" kern="1200" dirty="0">
            <a:latin typeface="Times New Roman" pitchFamily="18" charset="0"/>
            <a:cs typeface="Times New Roman" pitchFamily="18" charset="0"/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>
              <a:latin typeface="Times New Roman" pitchFamily="18" charset="0"/>
              <a:cs typeface="Times New Roman" pitchFamily="18" charset="0"/>
            </a:rPr>
            <a:t>Другие вопросы в области жилищно-коммунального хозяйства – 29420,6 тыс. рублей</a:t>
          </a:r>
          <a:endParaRPr lang="ru-RU" sz="11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674301" y="2911347"/>
        <a:ext cx="4408670" cy="811720"/>
      </dsp:txXfrm>
    </dsp:sp>
    <dsp:sp modelId="{34D075A2-F7C6-44AC-A2C6-F57C0A36218B}">
      <dsp:nvSpPr>
        <dsp:cNvPr id="0" name=""/>
        <dsp:cNvSpPr/>
      </dsp:nvSpPr>
      <dsp:spPr>
        <a:xfrm>
          <a:off x="0" y="2926973"/>
          <a:ext cx="2668425" cy="7786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Расходы в области жилищно-коммунального хозяйства –  237 040,2 тыс. рублей</a:t>
          </a:r>
          <a:endParaRPr lang="ru-RU" sz="12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8011" y="2964984"/>
        <a:ext cx="2592403" cy="702637"/>
      </dsp:txXfrm>
    </dsp:sp>
    <dsp:sp modelId="{FED1E085-739F-48C5-B8DC-CC02262713A4}">
      <dsp:nvSpPr>
        <dsp:cNvPr id="0" name=""/>
        <dsp:cNvSpPr/>
      </dsp:nvSpPr>
      <dsp:spPr>
        <a:xfrm>
          <a:off x="2606292" y="3856182"/>
          <a:ext cx="4882539" cy="538085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lumMod val="60000"/>
            <a:lumOff val="4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>
              <a:latin typeface="Times New Roman" pitchFamily="18" charset="0"/>
              <a:cs typeface="Times New Roman" pitchFamily="18" charset="0"/>
            </a:rPr>
            <a:t>ДЦП «Охрана окружающей среды МО» на 2012-2013 годы – 420,8 тыс. рублей</a:t>
          </a:r>
          <a:endParaRPr lang="ru-RU" sz="11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606292" y="3923443"/>
        <a:ext cx="4680757" cy="403563"/>
      </dsp:txXfrm>
    </dsp:sp>
    <dsp:sp modelId="{91A9C117-7056-46E9-B33F-9BC8DF19D3C5}">
      <dsp:nvSpPr>
        <dsp:cNvPr id="0" name=""/>
        <dsp:cNvSpPr/>
      </dsp:nvSpPr>
      <dsp:spPr>
        <a:xfrm>
          <a:off x="30617" y="3856182"/>
          <a:ext cx="2602033" cy="58266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Расходы в области охраны окружающей среды – 420,8 тыс. рублей</a:t>
          </a:r>
          <a:endParaRPr lang="ru-RU" sz="12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9060" y="3884625"/>
        <a:ext cx="2545147" cy="525777"/>
      </dsp:txXfrm>
    </dsp:sp>
    <dsp:sp modelId="{DB2E9187-4E0F-4866-BF2B-4D4F0E171DCD}">
      <dsp:nvSpPr>
        <dsp:cNvPr id="0" name=""/>
        <dsp:cNvSpPr/>
      </dsp:nvSpPr>
      <dsp:spPr>
        <a:xfrm>
          <a:off x="2604204" y="4572135"/>
          <a:ext cx="4884621" cy="643781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lumMod val="60000"/>
            <a:lumOff val="4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>
              <a:latin typeface="Times New Roman" pitchFamily="18" charset="0"/>
              <a:cs typeface="Times New Roman" pitchFamily="18" charset="0"/>
            </a:rPr>
            <a:t>Субвенция на проведение текущего ремонта жилых помещений для детей-сирот – 837,4 тыс. рублей</a:t>
          </a:r>
          <a:endParaRPr lang="ru-RU" sz="11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604204" y="4652608"/>
        <a:ext cx="4643203" cy="482835"/>
      </dsp:txXfrm>
    </dsp:sp>
    <dsp:sp modelId="{46AD630C-9986-4B26-AB48-75E9AC777437}">
      <dsp:nvSpPr>
        <dsp:cNvPr id="0" name=""/>
        <dsp:cNvSpPr/>
      </dsp:nvSpPr>
      <dsp:spPr>
        <a:xfrm>
          <a:off x="32083" y="4649464"/>
          <a:ext cx="2599095" cy="5522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Расходы в области социальной политики– 837,4  тыс. рублей</a:t>
          </a:r>
          <a:endParaRPr lang="ru-RU" sz="12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9043" y="4676424"/>
        <a:ext cx="2545175" cy="49836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9AEEB2-6F5D-4282-BDBE-D9AB6BE5539C}">
      <dsp:nvSpPr>
        <dsp:cNvPr id="0" name=""/>
        <dsp:cNvSpPr/>
      </dsp:nvSpPr>
      <dsp:spPr>
        <a:xfrm>
          <a:off x="2521022" y="1550"/>
          <a:ext cx="3927797" cy="1132755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lumMod val="60000"/>
            <a:lumOff val="4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>
              <a:latin typeface="Times New Roman" pitchFamily="18" charset="0"/>
              <a:cs typeface="Times New Roman" pitchFamily="18" charset="0"/>
            </a:rPr>
            <a:t>Расходы на содержание аппарата администрации г. Кировска – 44 534,6 тыс. рублей</a:t>
          </a:r>
          <a:endParaRPr lang="ru-RU" sz="13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>
              <a:latin typeface="Times New Roman" pitchFamily="18" charset="0"/>
              <a:cs typeface="Times New Roman" pitchFamily="18" charset="0"/>
            </a:rPr>
            <a:t>Расходы на содержание главы администрации г. Кировска – 1 426,7 тыс. рублей</a:t>
          </a:r>
          <a:endParaRPr lang="ru-RU" sz="13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521022" y="143144"/>
        <a:ext cx="3503014" cy="849567"/>
      </dsp:txXfrm>
    </dsp:sp>
    <dsp:sp modelId="{4D9DA3E8-7D0C-4CE6-8D1D-751DF792B70B}">
      <dsp:nvSpPr>
        <dsp:cNvPr id="0" name=""/>
        <dsp:cNvSpPr/>
      </dsp:nvSpPr>
      <dsp:spPr>
        <a:xfrm>
          <a:off x="103908" y="36809"/>
          <a:ext cx="2417114" cy="106223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Расходы на обеспечение деятельности аппарата Администрации г. Кировска – 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45 961,3  тыс. рублей</a:t>
          </a:r>
          <a:endParaRPr lang="ru-RU" sz="13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55762" y="88663"/>
        <a:ext cx="2313406" cy="958530"/>
      </dsp:txXfrm>
    </dsp:sp>
    <dsp:sp modelId="{4343CFA4-9749-4934-9B6E-082F2F12975F}">
      <dsp:nvSpPr>
        <dsp:cNvPr id="0" name=""/>
        <dsp:cNvSpPr/>
      </dsp:nvSpPr>
      <dsp:spPr>
        <a:xfrm>
          <a:off x="2592298" y="1140610"/>
          <a:ext cx="3927797" cy="1326465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lumMod val="60000"/>
            <a:lumOff val="4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ДЦП «Обеспечение жильём молодых семей» – 112,5 тыс. рублей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ДЦП «Развитие туризма» – 1 133,2 тыс. рублей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ДЦП «Развитие малого и среднего предпринимательства» – 318,1 тыс. рублей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Прочие программы – 3 798,3 тыс. рублей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592298" y="1306418"/>
        <a:ext cx="3430373" cy="994849"/>
      </dsp:txXfrm>
    </dsp:sp>
    <dsp:sp modelId="{8E606D62-2008-407A-83D7-CE802E1FABA1}">
      <dsp:nvSpPr>
        <dsp:cNvPr id="0" name=""/>
        <dsp:cNvSpPr/>
      </dsp:nvSpPr>
      <dsp:spPr>
        <a:xfrm>
          <a:off x="72014" y="1315072"/>
          <a:ext cx="2417114" cy="10035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3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Расходы в рамках муниципальных целевых программ – 5 362,1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3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тыс. рублей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 dirty="0"/>
        </a:p>
      </dsp:txBody>
      <dsp:txXfrm>
        <a:off x="121003" y="1364061"/>
        <a:ext cx="2319136" cy="905565"/>
      </dsp:txXfrm>
    </dsp:sp>
    <dsp:sp modelId="{5CC65C5A-3146-49AC-B2EF-EFB2B4CD7BBA}">
      <dsp:nvSpPr>
        <dsp:cNvPr id="0" name=""/>
        <dsp:cNvSpPr/>
      </dsp:nvSpPr>
      <dsp:spPr>
        <a:xfrm>
          <a:off x="2520289" y="2398500"/>
          <a:ext cx="3927797" cy="1610515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lumMod val="60000"/>
            <a:lumOff val="4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Субсидии общественным организациям – 193,9 тыс. рублей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Субсидии средствам массовой информации –     1 439,5 тыс. рублей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Доплаты к пенсиям лицам, удостоенным звания «Почетный гражданин» – 620,0 тыс. рублей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Прочие расходы – 3 119,3 тыс. рублей 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520289" y="2599814"/>
        <a:ext cx="3323854" cy="1207887"/>
      </dsp:txXfrm>
    </dsp:sp>
    <dsp:sp modelId="{34D075A2-F7C6-44AC-A2C6-F57C0A36218B}">
      <dsp:nvSpPr>
        <dsp:cNvPr id="0" name=""/>
        <dsp:cNvSpPr/>
      </dsp:nvSpPr>
      <dsp:spPr>
        <a:xfrm>
          <a:off x="72014" y="2611216"/>
          <a:ext cx="2417114" cy="11567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Расходы на решение общегосударственных  вопросов – 5 372,7  тыс. рублей</a:t>
          </a:r>
          <a:endParaRPr lang="ru-RU" sz="13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28481" y="2667683"/>
        <a:ext cx="2304180" cy="1043790"/>
      </dsp:txXfrm>
    </dsp:sp>
    <dsp:sp modelId="{650F03FB-86C3-4009-9FF1-3571053A0658}">
      <dsp:nvSpPr>
        <dsp:cNvPr id="0" name=""/>
        <dsp:cNvSpPr/>
      </dsp:nvSpPr>
      <dsp:spPr>
        <a:xfrm>
          <a:off x="2592285" y="4120030"/>
          <a:ext cx="3927797" cy="892371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lumMod val="60000"/>
            <a:lumOff val="4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Государственная регистрация актов гражданского состояния – 2 157,9 тыс. рублей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Охрана семьи и детства – 20 184,1 тыс. рублей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Прочие субвенции и субсидии – 7 963,2 тыс. рублей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592285" y="4231576"/>
        <a:ext cx="3593158" cy="669279"/>
      </dsp:txXfrm>
    </dsp:sp>
    <dsp:sp modelId="{60C10CE4-4EFF-4B5E-9320-6F24E4B5E739}">
      <dsp:nvSpPr>
        <dsp:cNvPr id="0" name=""/>
        <dsp:cNvSpPr/>
      </dsp:nvSpPr>
      <dsp:spPr>
        <a:xfrm>
          <a:off x="130839" y="4054482"/>
          <a:ext cx="2474643" cy="9628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Расходы за счёт субсидий и субвенций из областного бюджета – 30 305,2 тыс. рублей</a:t>
          </a:r>
          <a:endParaRPr lang="ru-RU" sz="13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77843" y="4101486"/>
        <a:ext cx="2380635" cy="86886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9AEEB2-6F5D-4282-BDBE-D9AB6BE5539C}">
      <dsp:nvSpPr>
        <dsp:cNvPr id="0" name=""/>
        <dsp:cNvSpPr/>
      </dsp:nvSpPr>
      <dsp:spPr>
        <a:xfrm>
          <a:off x="2304256" y="72490"/>
          <a:ext cx="3944669" cy="2549043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lumMod val="60000"/>
            <a:lumOff val="4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>
              <a:latin typeface="Times New Roman" pitchFamily="18" charset="0"/>
              <a:cs typeface="Times New Roman" pitchFamily="18" charset="0"/>
            </a:rPr>
            <a:t>Оценка недвижимости, признание прав и регулирование отношений по гос. </a:t>
          </a:r>
          <a:r>
            <a:rPr lang="ru-RU" sz="1100" kern="1200" smtClean="0">
              <a:latin typeface="Times New Roman" pitchFamily="18" charset="0"/>
              <a:cs typeface="Times New Roman" pitchFamily="18" charset="0"/>
            </a:rPr>
            <a:t>и мун. </a:t>
          </a:r>
          <a:r>
            <a:rPr lang="ru-RU" sz="1100" kern="1200" dirty="0" smtClean="0">
              <a:latin typeface="Times New Roman" pitchFamily="18" charset="0"/>
              <a:cs typeface="Times New Roman" pitchFamily="18" charset="0"/>
            </a:rPr>
            <a:t>собственности – 641,9 тыс. рублей</a:t>
          </a:r>
          <a:endParaRPr lang="ru-RU" sz="1100" kern="1200" dirty="0">
            <a:latin typeface="Times New Roman" pitchFamily="18" charset="0"/>
            <a:cs typeface="Times New Roman" pitchFamily="18" charset="0"/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>
              <a:latin typeface="Times New Roman" pitchFamily="18" charset="0"/>
              <a:cs typeface="Times New Roman" pitchFamily="18" charset="0"/>
            </a:rPr>
            <a:t>Содержание и отопление пустующих нежилых помещений – 6040,7 тыс. рублей</a:t>
          </a:r>
          <a:endParaRPr lang="ru-RU" sz="1100" kern="1200" dirty="0">
            <a:latin typeface="Times New Roman" pitchFamily="18" charset="0"/>
            <a:cs typeface="Times New Roman" pitchFamily="18" charset="0"/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>
              <a:latin typeface="Times New Roman" pitchFamily="18" charset="0"/>
              <a:cs typeface="Times New Roman" pitchFamily="18" charset="0"/>
            </a:rPr>
            <a:t>Разборка нежилых зданий – 3005,5 тыс. рублей</a:t>
          </a:r>
          <a:endParaRPr lang="ru-RU" sz="1100" kern="1200" dirty="0">
            <a:latin typeface="Times New Roman" pitchFamily="18" charset="0"/>
            <a:cs typeface="Times New Roman" pitchFamily="18" charset="0"/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>
              <a:latin typeface="Times New Roman" pitchFamily="18" charset="0"/>
              <a:cs typeface="Times New Roman" pitchFamily="18" charset="0"/>
            </a:rPr>
            <a:t>Содержание нежилых помещений, находящихся </a:t>
          </a:r>
          <a:r>
            <a:rPr lang="ru-RU" sz="1100" kern="1200" smtClean="0">
              <a:latin typeface="Times New Roman" pitchFamily="18" charset="0"/>
              <a:cs typeface="Times New Roman" pitchFamily="18" charset="0"/>
            </a:rPr>
            <a:t>в мун. </a:t>
          </a:r>
          <a:r>
            <a:rPr lang="ru-RU" sz="1100" kern="1200" dirty="0" smtClean="0">
              <a:latin typeface="Times New Roman" pitchFamily="18" charset="0"/>
              <a:cs typeface="Times New Roman" pitchFamily="18" charset="0"/>
            </a:rPr>
            <a:t>собственности – 109,6 тыс. рублей</a:t>
          </a:r>
          <a:endParaRPr lang="ru-RU" sz="1100" kern="1200" dirty="0">
            <a:latin typeface="Times New Roman" pitchFamily="18" charset="0"/>
            <a:cs typeface="Times New Roman" pitchFamily="18" charset="0"/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>
              <a:latin typeface="Times New Roman" pitchFamily="18" charset="0"/>
              <a:cs typeface="Times New Roman" pitchFamily="18" charset="0"/>
            </a:rPr>
            <a:t>ДЦП «Повышение эффективности бюджетных расходов на 2012-2014 годы» – 99,0 тыс. рублей</a:t>
          </a:r>
          <a:endParaRPr lang="ru-RU" sz="1100" kern="1200" dirty="0">
            <a:latin typeface="Times New Roman" pitchFamily="18" charset="0"/>
            <a:cs typeface="Times New Roman" pitchFamily="18" charset="0"/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>
              <a:latin typeface="Times New Roman" pitchFamily="18" charset="0"/>
              <a:cs typeface="Times New Roman" pitchFamily="18" charset="0"/>
            </a:rPr>
            <a:t>Ремонт нежилых зданий находящихся в </a:t>
          </a:r>
          <a:r>
            <a:rPr lang="ru-RU" sz="1100" kern="1200" dirty="0" err="1" smtClean="0">
              <a:latin typeface="Times New Roman" pitchFamily="18" charset="0"/>
              <a:cs typeface="Times New Roman" pitchFamily="18" charset="0"/>
            </a:rPr>
            <a:t>мун</a:t>
          </a:r>
          <a:r>
            <a:rPr lang="ru-RU" sz="1100" kern="1200" dirty="0" smtClean="0">
              <a:latin typeface="Times New Roman" pitchFamily="18" charset="0"/>
              <a:cs typeface="Times New Roman" pitchFamily="18" charset="0"/>
            </a:rPr>
            <a:t>. собственности – 1002,7 тыс. рублей</a:t>
          </a:r>
          <a:endParaRPr lang="ru-RU" sz="11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304256" y="391120"/>
        <a:ext cx="2988778" cy="1911783"/>
      </dsp:txXfrm>
    </dsp:sp>
    <dsp:sp modelId="{4D9DA3E8-7D0C-4CE6-8D1D-751DF792B70B}">
      <dsp:nvSpPr>
        <dsp:cNvPr id="0" name=""/>
        <dsp:cNvSpPr/>
      </dsp:nvSpPr>
      <dsp:spPr>
        <a:xfrm>
          <a:off x="0" y="629412"/>
          <a:ext cx="2267708" cy="12949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Расходы на решение общегосударственных вопросов – 10 899,4 тыс. рублей </a:t>
          </a:r>
          <a:endParaRPr lang="ru-RU" sz="12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3213" y="692625"/>
        <a:ext cx="2141282" cy="1168489"/>
      </dsp:txXfrm>
    </dsp:sp>
    <dsp:sp modelId="{4343CFA4-9749-4934-9B6E-082F2F12975F}">
      <dsp:nvSpPr>
        <dsp:cNvPr id="0" name=""/>
        <dsp:cNvSpPr/>
      </dsp:nvSpPr>
      <dsp:spPr>
        <a:xfrm>
          <a:off x="2304263" y="2636605"/>
          <a:ext cx="3755146" cy="560383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lumMod val="60000"/>
            <a:lumOff val="4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>
              <a:latin typeface="Times New Roman" pitchFamily="18" charset="0"/>
              <a:cs typeface="Times New Roman" pitchFamily="18" charset="0"/>
            </a:rPr>
            <a:t>Формирование земельных участков под муниципальными зданиями, строениями, сооружениями – 179,5 тыс. рублей</a:t>
          </a:r>
          <a:endParaRPr lang="ru-RU" sz="11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304263" y="2706653"/>
        <a:ext cx="3545002" cy="420287"/>
      </dsp:txXfrm>
    </dsp:sp>
    <dsp:sp modelId="{8E606D62-2008-407A-83D7-CE802E1FABA1}">
      <dsp:nvSpPr>
        <dsp:cNvPr id="0" name=""/>
        <dsp:cNvSpPr/>
      </dsp:nvSpPr>
      <dsp:spPr>
        <a:xfrm>
          <a:off x="18292" y="2539661"/>
          <a:ext cx="2267708" cy="6445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Расходы на решение вопросов в области национальной экономики – 179,5 тыс. рублей</a:t>
          </a:r>
          <a:endParaRPr lang="ru-RU" sz="12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9755" y="2571124"/>
        <a:ext cx="2204782" cy="581604"/>
      </dsp:txXfrm>
    </dsp:sp>
    <dsp:sp modelId="{5CC65C5A-3146-49AC-B2EF-EFB2B4CD7BBA}">
      <dsp:nvSpPr>
        <dsp:cNvPr id="0" name=""/>
        <dsp:cNvSpPr/>
      </dsp:nvSpPr>
      <dsp:spPr>
        <a:xfrm>
          <a:off x="2376261" y="3332241"/>
          <a:ext cx="3755146" cy="970842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lumMod val="60000"/>
            <a:lumOff val="4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>
              <a:latin typeface="Times New Roman" pitchFamily="18" charset="0"/>
              <a:cs typeface="Times New Roman" pitchFamily="18" charset="0"/>
            </a:rPr>
            <a:t>Долевое участие в капитальном ремонте жилфонда – 229,6 тыс. рублей</a:t>
          </a:r>
          <a:endParaRPr lang="ru-RU" sz="1100" kern="1200" dirty="0">
            <a:latin typeface="Times New Roman" pitchFamily="18" charset="0"/>
            <a:cs typeface="Times New Roman" pitchFamily="18" charset="0"/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>
              <a:latin typeface="Times New Roman" pitchFamily="18" charset="0"/>
              <a:cs typeface="Times New Roman" pitchFamily="18" charset="0"/>
            </a:rPr>
            <a:t>Содержание и отопление пустующего жилфонда – 10243,6 тыс. рублей</a:t>
          </a:r>
          <a:endParaRPr lang="ru-RU" sz="1100" kern="1200" dirty="0">
            <a:latin typeface="Times New Roman" pitchFamily="18" charset="0"/>
            <a:cs typeface="Times New Roman" pitchFamily="18" charset="0"/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>
              <a:latin typeface="Times New Roman" pitchFamily="18" charset="0"/>
              <a:cs typeface="Times New Roman" pitchFamily="18" charset="0"/>
            </a:rPr>
            <a:t>Другие вопросы в области ЖКХ – 97,0 тыс. рублей</a:t>
          </a:r>
          <a:endParaRPr lang="ru-RU" sz="11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376261" y="3453596"/>
        <a:ext cx="3391080" cy="728132"/>
      </dsp:txXfrm>
    </dsp:sp>
    <dsp:sp modelId="{34D075A2-F7C6-44AC-A2C6-F57C0A36218B}">
      <dsp:nvSpPr>
        <dsp:cNvPr id="0" name=""/>
        <dsp:cNvSpPr/>
      </dsp:nvSpPr>
      <dsp:spPr>
        <a:xfrm>
          <a:off x="18292" y="3300011"/>
          <a:ext cx="2267708" cy="6418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Расходы на решение вопросов в области ЖКХ – 10 570,2 тыс. рублей</a:t>
          </a:r>
          <a:endParaRPr lang="ru-RU" sz="12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9626" y="3331345"/>
        <a:ext cx="2205040" cy="579208"/>
      </dsp:txXfrm>
    </dsp:sp>
    <dsp:sp modelId="{650F03FB-86C3-4009-9FF1-3571053A0658}">
      <dsp:nvSpPr>
        <dsp:cNvPr id="0" name=""/>
        <dsp:cNvSpPr/>
      </dsp:nvSpPr>
      <dsp:spPr>
        <a:xfrm>
          <a:off x="2270767" y="4388576"/>
          <a:ext cx="3755146" cy="450638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lumMod val="60000"/>
            <a:lumOff val="4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>
              <a:latin typeface="Times New Roman" pitchFamily="18" charset="0"/>
              <a:cs typeface="Times New Roman" pitchFamily="18" charset="0"/>
            </a:rPr>
            <a:t>Приобретение жилья детям-сиротам – 1364,0,0 тыс. рублей</a:t>
          </a:r>
          <a:endParaRPr lang="ru-RU" sz="11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270767" y="4444906"/>
        <a:ext cx="3586157" cy="337978"/>
      </dsp:txXfrm>
    </dsp:sp>
    <dsp:sp modelId="{60C10CE4-4EFF-4B5E-9320-6F24E4B5E739}">
      <dsp:nvSpPr>
        <dsp:cNvPr id="0" name=""/>
        <dsp:cNvSpPr/>
      </dsp:nvSpPr>
      <dsp:spPr>
        <a:xfrm>
          <a:off x="0" y="4301957"/>
          <a:ext cx="2267708" cy="66424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Расходы в области социальной политики – 1364,0 тыс. рублей</a:t>
          </a:r>
          <a:endParaRPr lang="ru-RU" sz="13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2426" y="4334383"/>
        <a:ext cx="2202856" cy="59939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86BAC6-B585-403F-AEF9-6AFAE2C66C68}">
      <dsp:nvSpPr>
        <dsp:cNvPr id="0" name=""/>
        <dsp:cNvSpPr/>
      </dsp:nvSpPr>
      <dsp:spPr>
        <a:xfrm>
          <a:off x="2534681" y="4293"/>
          <a:ext cx="3802022" cy="641647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lumMod val="60000"/>
            <a:lumOff val="4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>
              <a:latin typeface="Times New Roman" pitchFamily="18" charset="0"/>
              <a:cs typeface="Times New Roman" pitchFamily="18" charset="0"/>
            </a:rPr>
            <a:t>За счёт местного бюджета – 191 483,4 тыс. рублей</a:t>
          </a:r>
          <a:endParaRPr lang="ru-RU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>
              <a:latin typeface="Times New Roman" pitchFamily="18" charset="0"/>
              <a:cs typeface="Times New Roman" pitchFamily="18" charset="0"/>
            </a:rPr>
            <a:t>За счёт субсидий и субвенций из областного бюджета – 38 228,6 тыс. рублей</a:t>
          </a:r>
          <a:endParaRPr lang="ru-RU" sz="1100" kern="1200" dirty="0"/>
        </a:p>
      </dsp:txBody>
      <dsp:txXfrm>
        <a:off x="2534681" y="84499"/>
        <a:ext cx="3561404" cy="481235"/>
      </dsp:txXfrm>
    </dsp:sp>
    <dsp:sp modelId="{3D9F156E-7B0A-46C4-B7EA-16319FA5335D}">
      <dsp:nvSpPr>
        <dsp:cNvPr id="0" name=""/>
        <dsp:cNvSpPr/>
      </dsp:nvSpPr>
      <dsp:spPr>
        <a:xfrm>
          <a:off x="0" y="0"/>
          <a:ext cx="2534681" cy="64164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Расходы на дошкольное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образование –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229 712,0 тыс. рублей </a:t>
          </a:r>
          <a:endParaRPr lang="ru-RU" sz="1100" kern="1200" dirty="0"/>
        </a:p>
      </dsp:txBody>
      <dsp:txXfrm>
        <a:off x="31323" y="31323"/>
        <a:ext cx="2472035" cy="579001"/>
      </dsp:txXfrm>
    </dsp:sp>
    <dsp:sp modelId="{4C59CCB6-F3A7-4230-BF6C-7936E2BDAF58}">
      <dsp:nvSpPr>
        <dsp:cNvPr id="0" name=""/>
        <dsp:cNvSpPr/>
      </dsp:nvSpPr>
      <dsp:spPr>
        <a:xfrm>
          <a:off x="2534681" y="710105"/>
          <a:ext cx="3802022" cy="641647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lumMod val="60000"/>
            <a:lumOff val="4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>
              <a:latin typeface="Times New Roman" pitchFamily="18" charset="0"/>
              <a:cs typeface="Times New Roman" pitchFamily="18" charset="0"/>
            </a:rPr>
            <a:t>За счёт местного бюджета – 52 746,6 тыс. рублей</a:t>
          </a:r>
          <a:endParaRPr lang="ru-RU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>
              <a:latin typeface="Times New Roman" pitchFamily="18" charset="0"/>
              <a:cs typeface="Times New Roman" pitchFamily="18" charset="0"/>
            </a:rPr>
            <a:t>За счёт субсидий и субвенций из областного бюджета – 215 452,7 тыс. рублей</a:t>
          </a:r>
          <a:endParaRPr lang="ru-RU" sz="1100" kern="1200" dirty="0"/>
        </a:p>
      </dsp:txBody>
      <dsp:txXfrm>
        <a:off x="2534681" y="790311"/>
        <a:ext cx="3561404" cy="481235"/>
      </dsp:txXfrm>
    </dsp:sp>
    <dsp:sp modelId="{42BE0524-9A54-4B83-9A16-610C602308BF}">
      <dsp:nvSpPr>
        <dsp:cNvPr id="0" name=""/>
        <dsp:cNvSpPr/>
      </dsp:nvSpPr>
      <dsp:spPr>
        <a:xfrm>
          <a:off x="0" y="710105"/>
          <a:ext cx="2534681" cy="64164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Расходы на общее образование –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268 199,3 тыс. рублей </a:t>
          </a:r>
          <a:endParaRPr lang="ru-RU" sz="1100" kern="1200" dirty="0"/>
        </a:p>
      </dsp:txBody>
      <dsp:txXfrm>
        <a:off x="31323" y="741428"/>
        <a:ext cx="2472035" cy="579001"/>
      </dsp:txXfrm>
    </dsp:sp>
    <dsp:sp modelId="{DCF9BBCE-C3C7-4684-B01A-43A787F121FB}">
      <dsp:nvSpPr>
        <dsp:cNvPr id="0" name=""/>
        <dsp:cNvSpPr/>
      </dsp:nvSpPr>
      <dsp:spPr>
        <a:xfrm>
          <a:off x="2534681" y="1415917"/>
          <a:ext cx="3802022" cy="641647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lumMod val="60000"/>
            <a:lumOff val="4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>
              <a:latin typeface="Times New Roman" pitchFamily="18" charset="0"/>
              <a:cs typeface="Times New Roman" pitchFamily="18" charset="0"/>
            </a:rPr>
            <a:t>За счёт местного бюджета – 3 062,2 тыс. рублей</a:t>
          </a:r>
          <a:endParaRPr lang="ru-RU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>
              <a:latin typeface="Times New Roman" pitchFamily="18" charset="0"/>
              <a:cs typeface="Times New Roman" pitchFamily="18" charset="0"/>
            </a:rPr>
            <a:t>За счёт субсидий и субвенций из областного бюджета –   2 226,8 тыс. рублей</a:t>
          </a:r>
          <a:endParaRPr lang="ru-RU" sz="1100" kern="1200" dirty="0"/>
        </a:p>
      </dsp:txBody>
      <dsp:txXfrm>
        <a:off x="2534681" y="1496123"/>
        <a:ext cx="3561404" cy="481235"/>
      </dsp:txXfrm>
    </dsp:sp>
    <dsp:sp modelId="{E06A9D9A-2849-4F93-AA6A-A71DE2EC721C}">
      <dsp:nvSpPr>
        <dsp:cNvPr id="0" name=""/>
        <dsp:cNvSpPr/>
      </dsp:nvSpPr>
      <dsp:spPr>
        <a:xfrm>
          <a:off x="0" y="1415917"/>
          <a:ext cx="2534681" cy="64164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Молодёжная политика и оздоровление детей – 5 289,0 тыс. рублей</a:t>
          </a:r>
          <a:endParaRPr lang="ru-RU" sz="1100" kern="1200" dirty="0"/>
        </a:p>
      </dsp:txBody>
      <dsp:txXfrm>
        <a:off x="31323" y="1447240"/>
        <a:ext cx="2472035" cy="579001"/>
      </dsp:txXfrm>
    </dsp:sp>
    <dsp:sp modelId="{3990EE66-D7B2-4595-83F1-6F5703B1E424}">
      <dsp:nvSpPr>
        <dsp:cNvPr id="0" name=""/>
        <dsp:cNvSpPr/>
      </dsp:nvSpPr>
      <dsp:spPr>
        <a:xfrm>
          <a:off x="2534681" y="2121729"/>
          <a:ext cx="3802022" cy="641647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lumMod val="60000"/>
            <a:lumOff val="4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>
              <a:latin typeface="Times New Roman" pitchFamily="18" charset="0"/>
              <a:cs typeface="Times New Roman" pitchFamily="18" charset="0"/>
            </a:rPr>
            <a:t>За счёт местного бюджета – 126 945,7 тыс. рублей</a:t>
          </a:r>
          <a:endParaRPr lang="ru-RU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>
              <a:latin typeface="Times New Roman" pitchFamily="18" charset="0"/>
              <a:cs typeface="Times New Roman" pitchFamily="18" charset="0"/>
            </a:rPr>
            <a:t>За счёт субсидий и субвенций из областного бюджета –   5 711,4 тыс. рублей</a:t>
          </a:r>
          <a:endParaRPr lang="ru-RU" sz="1100" kern="1200" dirty="0"/>
        </a:p>
      </dsp:txBody>
      <dsp:txXfrm>
        <a:off x="2534681" y="2201935"/>
        <a:ext cx="3561404" cy="481235"/>
      </dsp:txXfrm>
    </dsp:sp>
    <dsp:sp modelId="{BB3451F9-6B27-474A-BDD9-46A6A984FBA5}">
      <dsp:nvSpPr>
        <dsp:cNvPr id="0" name=""/>
        <dsp:cNvSpPr/>
      </dsp:nvSpPr>
      <dsp:spPr>
        <a:xfrm>
          <a:off x="0" y="2121729"/>
          <a:ext cx="2534681" cy="64164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Другие вопросы в области образования – 132 657,1 тыс.  рублей</a:t>
          </a:r>
          <a:endParaRPr lang="ru-RU" sz="11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1323" y="2153052"/>
        <a:ext cx="2472035" cy="579001"/>
      </dsp:txXfrm>
    </dsp:sp>
    <dsp:sp modelId="{7C64B432-2A80-4F34-93D1-097658267F0B}">
      <dsp:nvSpPr>
        <dsp:cNvPr id="0" name=""/>
        <dsp:cNvSpPr/>
      </dsp:nvSpPr>
      <dsp:spPr>
        <a:xfrm>
          <a:off x="2534681" y="2827541"/>
          <a:ext cx="3802022" cy="641647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lumMod val="60000"/>
            <a:lumOff val="4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>
              <a:latin typeface="Times New Roman" pitchFamily="18" charset="0"/>
              <a:cs typeface="Times New Roman" pitchFamily="18" charset="0"/>
            </a:rPr>
            <a:t>За счёт местного бюджета – 995,3 тыс. рублей</a:t>
          </a:r>
          <a:endParaRPr lang="ru-RU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>
              <a:latin typeface="Times New Roman" pitchFamily="18" charset="0"/>
              <a:cs typeface="Times New Roman" pitchFamily="18" charset="0"/>
            </a:rPr>
            <a:t>За счёт субсидий и субвенций из областного бюджета –   8 031,5 тыс. рублей</a:t>
          </a:r>
          <a:endParaRPr lang="ru-RU" sz="1100" kern="1200" dirty="0"/>
        </a:p>
      </dsp:txBody>
      <dsp:txXfrm>
        <a:off x="2534681" y="2907747"/>
        <a:ext cx="3561404" cy="481235"/>
      </dsp:txXfrm>
    </dsp:sp>
    <dsp:sp modelId="{5FF84789-BDA8-4F10-8B01-6B54BF0DF592}">
      <dsp:nvSpPr>
        <dsp:cNvPr id="0" name=""/>
        <dsp:cNvSpPr/>
      </dsp:nvSpPr>
      <dsp:spPr>
        <a:xfrm>
          <a:off x="0" y="2827541"/>
          <a:ext cx="2534681" cy="64164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Расходы в области социальной политики – 9 026,8 тыс. рублей</a:t>
          </a:r>
          <a:endParaRPr lang="ru-RU" sz="11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1323" y="2858864"/>
        <a:ext cx="2472035" cy="579001"/>
      </dsp:txXfrm>
    </dsp:sp>
    <dsp:sp modelId="{6D1F5D0C-F2EB-4D86-B0FC-C9F7BDD44534}">
      <dsp:nvSpPr>
        <dsp:cNvPr id="0" name=""/>
        <dsp:cNvSpPr/>
      </dsp:nvSpPr>
      <dsp:spPr>
        <a:xfrm>
          <a:off x="2534681" y="3533353"/>
          <a:ext cx="3802022" cy="641647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lumMod val="60000"/>
            <a:lumOff val="4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>
              <a:latin typeface="Times New Roman" pitchFamily="18" charset="0"/>
              <a:cs typeface="Times New Roman" pitchFamily="18" charset="0"/>
            </a:rPr>
            <a:t>За счёт местного бюджета – 612,8 тыс. рублей</a:t>
          </a:r>
          <a:endParaRPr lang="ru-RU" sz="1100" kern="1200" dirty="0"/>
        </a:p>
      </dsp:txBody>
      <dsp:txXfrm>
        <a:off x="2534681" y="3613559"/>
        <a:ext cx="3561404" cy="481235"/>
      </dsp:txXfrm>
    </dsp:sp>
    <dsp:sp modelId="{F866B110-188E-4B31-8CBA-1AEE918E7A61}">
      <dsp:nvSpPr>
        <dsp:cNvPr id="0" name=""/>
        <dsp:cNvSpPr/>
      </dsp:nvSpPr>
      <dsp:spPr>
        <a:xfrm>
          <a:off x="0" y="3533353"/>
          <a:ext cx="2534681" cy="64164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Другие общегосударственные вопросы – 612, 8 тыс. рублей</a:t>
          </a:r>
          <a:endParaRPr lang="ru-RU" sz="11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1323" y="3564676"/>
        <a:ext cx="2472035" cy="579001"/>
      </dsp:txXfrm>
    </dsp:sp>
    <dsp:sp modelId="{11CFFEF7-5547-4616-844B-61233C308E4C}">
      <dsp:nvSpPr>
        <dsp:cNvPr id="0" name=""/>
        <dsp:cNvSpPr/>
      </dsp:nvSpPr>
      <dsp:spPr>
        <a:xfrm>
          <a:off x="2534681" y="4239165"/>
          <a:ext cx="3802022" cy="641647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lumMod val="60000"/>
            <a:lumOff val="4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kern="1200" dirty="0" smtClean="0">
              <a:latin typeface="Times New Roman" pitchFamily="18" charset="0"/>
              <a:cs typeface="Times New Roman" pitchFamily="18" charset="0"/>
            </a:rPr>
            <a:t>За счёт местного бюджета – 30,0 тыс. рублей</a:t>
          </a:r>
          <a:endParaRPr lang="ru-RU" sz="1100" kern="1200" dirty="0"/>
        </a:p>
      </dsp:txBody>
      <dsp:txXfrm>
        <a:off x="2534681" y="4319371"/>
        <a:ext cx="3561404" cy="481235"/>
      </dsp:txXfrm>
    </dsp:sp>
    <dsp:sp modelId="{3676D5DC-1EE8-495C-8EFA-6B4D548F48EE}">
      <dsp:nvSpPr>
        <dsp:cNvPr id="0" name=""/>
        <dsp:cNvSpPr/>
      </dsp:nvSpPr>
      <dsp:spPr>
        <a:xfrm>
          <a:off x="0" y="4239165"/>
          <a:ext cx="2534681" cy="64164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Расходы в области национальной безопасности и правоохранительной деятельности – 30,0 тыс. рублей</a:t>
          </a:r>
          <a:endParaRPr lang="ru-RU" sz="11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1323" y="4270488"/>
        <a:ext cx="2472035" cy="57900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A62128-11F8-476A-B140-E00266B0D34A}">
      <dsp:nvSpPr>
        <dsp:cNvPr id="0" name=""/>
        <dsp:cNvSpPr/>
      </dsp:nvSpPr>
      <dsp:spPr>
        <a:xfrm>
          <a:off x="619" y="274187"/>
          <a:ext cx="1267024" cy="6335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Детские дошкольные учреждения</a:t>
          </a:r>
          <a:endParaRPr lang="ru-RU" sz="12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9174" y="292742"/>
        <a:ext cx="1229914" cy="596402"/>
      </dsp:txXfrm>
    </dsp:sp>
    <dsp:sp modelId="{5721759B-43D4-4366-8736-60FF257C00AD}">
      <dsp:nvSpPr>
        <dsp:cNvPr id="0" name=""/>
        <dsp:cNvSpPr/>
      </dsp:nvSpPr>
      <dsp:spPr>
        <a:xfrm>
          <a:off x="127321" y="907699"/>
          <a:ext cx="126702" cy="3419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1928"/>
              </a:lnTo>
              <a:lnTo>
                <a:pt x="126702" y="34192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8E77D5-5E5F-4CAE-A1FE-E3F8242632B6}">
      <dsp:nvSpPr>
        <dsp:cNvPr id="0" name=""/>
        <dsp:cNvSpPr/>
      </dsp:nvSpPr>
      <dsp:spPr>
        <a:xfrm>
          <a:off x="254024" y="1066077"/>
          <a:ext cx="1013619" cy="3671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17 учреждений 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64776" y="1076829"/>
        <a:ext cx="992115" cy="345597"/>
      </dsp:txXfrm>
    </dsp:sp>
    <dsp:sp modelId="{75C65ADF-946A-4464-A420-A2BEDB8E54E8}">
      <dsp:nvSpPr>
        <dsp:cNvPr id="0" name=""/>
        <dsp:cNvSpPr/>
      </dsp:nvSpPr>
      <dsp:spPr>
        <a:xfrm>
          <a:off x="127321" y="907699"/>
          <a:ext cx="126702" cy="8296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9682"/>
              </a:lnTo>
              <a:lnTo>
                <a:pt x="126702" y="82968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87E672-C56E-4142-8F59-897C541CBB88}">
      <dsp:nvSpPr>
        <dsp:cNvPr id="0" name=""/>
        <dsp:cNvSpPr/>
      </dsp:nvSpPr>
      <dsp:spPr>
        <a:xfrm>
          <a:off x="254024" y="1591556"/>
          <a:ext cx="1013619" cy="2916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107 групп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62566" y="1600098"/>
        <a:ext cx="996535" cy="274566"/>
      </dsp:txXfrm>
    </dsp:sp>
    <dsp:sp modelId="{6917708C-E70C-48CA-81BE-F585C79DA405}">
      <dsp:nvSpPr>
        <dsp:cNvPr id="0" name=""/>
        <dsp:cNvSpPr/>
      </dsp:nvSpPr>
      <dsp:spPr>
        <a:xfrm>
          <a:off x="127321" y="907699"/>
          <a:ext cx="126702" cy="12797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79713"/>
              </a:lnTo>
              <a:lnTo>
                <a:pt x="126702" y="127971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61680E-489B-4078-95C5-941A483561B7}">
      <dsp:nvSpPr>
        <dsp:cNvPr id="0" name=""/>
        <dsp:cNvSpPr/>
      </dsp:nvSpPr>
      <dsp:spPr>
        <a:xfrm>
          <a:off x="254024" y="2041584"/>
          <a:ext cx="1013619" cy="2916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1799 человек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62566" y="2050126"/>
        <a:ext cx="996535" cy="274572"/>
      </dsp:txXfrm>
    </dsp:sp>
    <dsp:sp modelId="{652F43D5-8E10-41EC-98E2-1B98E7CFBDBF}">
      <dsp:nvSpPr>
        <dsp:cNvPr id="0" name=""/>
        <dsp:cNvSpPr/>
      </dsp:nvSpPr>
      <dsp:spPr>
        <a:xfrm>
          <a:off x="127321" y="907699"/>
          <a:ext cx="126702" cy="17908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90837"/>
              </a:lnTo>
              <a:lnTo>
                <a:pt x="126702" y="179083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4908BB-69A2-4A84-8B68-DA4F73673507}">
      <dsp:nvSpPr>
        <dsp:cNvPr id="0" name=""/>
        <dsp:cNvSpPr/>
      </dsp:nvSpPr>
      <dsp:spPr>
        <a:xfrm>
          <a:off x="254024" y="2491619"/>
          <a:ext cx="1013619" cy="4138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694 штатные единицы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66145" y="2503740"/>
        <a:ext cx="989377" cy="38959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D15BCB-374D-4359-A684-5FE97F9709AB}">
      <dsp:nvSpPr>
        <dsp:cNvPr id="0" name=""/>
        <dsp:cNvSpPr/>
      </dsp:nvSpPr>
      <dsp:spPr>
        <a:xfrm>
          <a:off x="128404" y="1241"/>
          <a:ext cx="1327366" cy="66368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Школы - интернаты</a:t>
          </a:r>
          <a:endParaRPr lang="ru-RU" sz="12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47843" y="20680"/>
        <a:ext cx="1288488" cy="624805"/>
      </dsp:txXfrm>
    </dsp:sp>
    <dsp:sp modelId="{8CEFE055-018D-40C7-A499-50D66EF85611}">
      <dsp:nvSpPr>
        <dsp:cNvPr id="0" name=""/>
        <dsp:cNvSpPr/>
      </dsp:nvSpPr>
      <dsp:spPr>
        <a:xfrm>
          <a:off x="261141" y="664924"/>
          <a:ext cx="132736" cy="3709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0952"/>
              </a:lnTo>
              <a:lnTo>
                <a:pt x="132736" y="37095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B32807-9DAF-4F62-BB1F-A7D0D8BA0A10}">
      <dsp:nvSpPr>
        <dsp:cNvPr id="0" name=""/>
        <dsp:cNvSpPr/>
      </dsp:nvSpPr>
      <dsp:spPr>
        <a:xfrm>
          <a:off x="393878" y="830845"/>
          <a:ext cx="1061892" cy="4100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1 учреждение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05888" y="842855"/>
        <a:ext cx="1037872" cy="386043"/>
      </dsp:txXfrm>
    </dsp:sp>
    <dsp:sp modelId="{84981C24-D88A-4CB2-8523-2B713DD628E3}">
      <dsp:nvSpPr>
        <dsp:cNvPr id="0" name=""/>
        <dsp:cNvSpPr/>
      </dsp:nvSpPr>
      <dsp:spPr>
        <a:xfrm>
          <a:off x="261141" y="664924"/>
          <a:ext cx="132736" cy="9177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17704"/>
              </a:lnTo>
              <a:lnTo>
                <a:pt x="132736" y="9177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BCE4D4-296B-4DE6-8415-8FBF14F93C7B}">
      <dsp:nvSpPr>
        <dsp:cNvPr id="0" name=""/>
        <dsp:cNvSpPr/>
      </dsp:nvSpPr>
      <dsp:spPr>
        <a:xfrm>
          <a:off x="393878" y="1406829"/>
          <a:ext cx="1061892" cy="3515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9 классов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04176" y="1417127"/>
        <a:ext cx="1041296" cy="331003"/>
      </dsp:txXfrm>
    </dsp:sp>
    <dsp:sp modelId="{B99A0340-292F-444A-B662-04B155DE6DEF}">
      <dsp:nvSpPr>
        <dsp:cNvPr id="0" name=""/>
        <dsp:cNvSpPr/>
      </dsp:nvSpPr>
      <dsp:spPr>
        <a:xfrm>
          <a:off x="261141" y="664924"/>
          <a:ext cx="132736" cy="14391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39180"/>
              </a:lnTo>
              <a:lnTo>
                <a:pt x="132736" y="143918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F0B68B-021F-4BCB-AF21-F50DB1A55213}">
      <dsp:nvSpPr>
        <dsp:cNvPr id="0" name=""/>
        <dsp:cNvSpPr/>
      </dsp:nvSpPr>
      <dsp:spPr>
        <a:xfrm>
          <a:off x="393878" y="1924349"/>
          <a:ext cx="1061892" cy="3595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82 учащихся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04408" y="1934879"/>
        <a:ext cx="1040832" cy="338450"/>
      </dsp:txXfrm>
    </dsp:sp>
    <dsp:sp modelId="{1A66F638-48A1-4C37-8F38-1D3E51A60C22}">
      <dsp:nvSpPr>
        <dsp:cNvPr id="0" name=""/>
        <dsp:cNvSpPr/>
      </dsp:nvSpPr>
      <dsp:spPr>
        <a:xfrm>
          <a:off x="261141" y="664924"/>
          <a:ext cx="132736" cy="20355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35509"/>
              </a:lnTo>
              <a:lnTo>
                <a:pt x="132736" y="203550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E72187-E33E-4E7A-BBE7-42CA8DE33F0E}">
      <dsp:nvSpPr>
        <dsp:cNvPr id="0" name=""/>
        <dsp:cNvSpPr/>
      </dsp:nvSpPr>
      <dsp:spPr>
        <a:xfrm>
          <a:off x="393878" y="2449780"/>
          <a:ext cx="1061892" cy="5013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60 штатных единиц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08561" y="2464463"/>
        <a:ext cx="1032526" cy="47194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D15BCB-374D-4359-A684-5FE97F9709AB}">
      <dsp:nvSpPr>
        <dsp:cNvPr id="0" name=""/>
        <dsp:cNvSpPr/>
      </dsp:nvSpPr>
      <dsp:spPr>
        <a:xfrm>
          <a:off x="0" y="216025"/>
          <a:ext cx="1656184" cy="82809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Учреждения, обеспечивающие предоставление услуг</a:t>
          </a:r>
          <a:endParaRPr lang="ru-RU" sz="12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4254" y="240279"/>
        <a:ext cx="1607676" cy="779584"/>
      </dsp:txXfrm>
    </dsp:sp>
    <dsp:sp modelId="{8CEFE055-018D-40C7-A499-50D66EF85611}">
      <dsp:nvSpPr>
        <dsp:cNvPr id="0" name=""/>
        <dsp:cNvSpPr/>
      </dsp:nvSpPr>
      <dsp:spPr>
        <a:xfrm>
          <a:off x="165618" y="1044117"/>
          <a:ext cx="165618" cy="3588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8899"/>
              </a:lnTo>
              <a:lnTo>
                <a:pt x="165618" y="35889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B32807-9DAF-4F62-BB1F-A7D0D8BA0A10}">
      <dsp:nvSpPr>
        <dsp:cNvPr id="0" name=""/>
        <dsp:cNvSpPr/>
      </dsp:nvSpPr>
      <dsp:spPr>
        <a:xfrm>
          <a:off x="331236" y="1251140"/>
          <a:ext cx="1324947" cy="3037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1 учреждение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40133" y="1260037"/>
        <a:ext cx="1307153" cy="285958"/>
      </dsp:txXfrm>
    </dsp:sp>
    <dsp:sp modelId="{84981C24-D88A-4CB2-8523-2B713DD628E3}">
      <dsp:nvSpPr>
        <dsp:cNvPr id="0" name=""/>
        <dsp:cNvSpPr/>
      </dsp:nvSpPr>
      <dsp:spPr>
        <a:xfrm>
          <a:off x="165618" y="1044117"/>
          <a:ext cx="165618" cy="9529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52964"/>
              </a:lnTo>
              <a:lnTo>
                <a:pt x="165618" y="95296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BCE4D4-296B-4DE6-8415-8FBF14F93C7B}">
      <dsp:nvSpPr>
        <dsp:cNvPr id="0" name=""/>
        <dsp:cNvSpPr/>
      </dsp:nvSpPr>
      <dsp:spPr>
        <a:xfrm>
          <a:off x="331236" y="1761915"/>
          <a:ext cx="1324947" cy="4703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120 штатных единиц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45012" y="1775691"/>
        <a:ext cx="1297395" cy="44277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1D780B-54A0-4829-AEA4-0E0093478145}">
      <dsp:nvSpPr>
        <dsp:cNvPr id="0" name=""/>
        <dsp:cNvSpPr/>
      </dsp:nvSpPr>
      <dsp:spPr>
        <a:xfrm>
          <a:off x="52418" y="1602"/>
          <a:ext cx="1623355" cy="8100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Общеобразовательные  школы</a:t>
          </a:r>
          <a:endParaRPr lang="ru-RU" sz="12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76145" y="25329"/>
        <a:ext cx="1575901" cy="762635"/>
      </dsp:txXfrm>
    </dsp:sp>
    <dsp:sp modelId="{A459AF6B-5748-4F78-A182-63ADCE8BA8A0}">
      <dsp:nvSpPr>
        <dsp:cNvPr id="0" name=""/>
        <dsp:cNvSpPr/>
      </dsp:nvSpPr>
      <dsp:spPr>
        <a:xfrm>
          <a:off x="214753" y="811692"/>
          <a:ext cx="162335" cy="4372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7233"/>
              </a:lnTo>
              <a:lnTo>
                <a:pt x="162335" y="43723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8B9EBC-D826-4320-B674-34CFF7631BBD}">
      <dsp:nvSpPr>
        <dsp:cNvPr id="0" name=""/>
        <dsp:cNvSpPr/>
      </dsp:nvSpPr>
      <dsp:spPr>
        <a:xfrm>
          <a:off x="377089" y="1014215"/>
          <a:ext cx="1296144" cy="46942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6 учреждений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90838" y="1027964"/>
        <a:ext cx="1268646" cy="441924"/>
      </dsp:txXfrm>
    </dsp:sp>
    <dsp:sp modelId="{75D6F960-2652-4191-821D-9F1E406F0836}">
      <dsp:nvSpPr>
        <dsp:cNvPr id="0" name=""/>
        <dsp:cNvSpPr/>
      </dsp:nvSpPr>
      <dsp:spPr>
        <a:xfrm>
          <a:off x="214753" y="811692"/>
          <a:ext cx="162335" cy="10609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60938"/>
              </a:lnTo>
              <a:lnTo>
                <a:pt x="162335" y="106093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FC2CCD-BDF8-4BA7-9967-2A0534870D02}">
      <dsp:nvSpPr>
        <dsp:cNvPr id="0" name=""/>
        <dsp:cNvSpPr/>
      </dsp:nvSpPr>
      <dsp:spPr>
        <a:xfrm>
          <a:off x="377089" y="1686160"/>
          <a:ext cx="1296144" cy="3729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137 классов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88012" y="1697083"/>
        <a:ext cx="1274298" cy="351095"/>
      </dsp:txXfrm>
    </dsp:sp>
    <dsp:sp modelId="{B1160F54-292E-495F-9BF0-BC9E7EB44D14}">
      <dsp:nvSpPr>
        <dsp:cNvPr id="0" name=""/>
        <dsp:cNvSpPr/>
      </dsp:nvSpPr>
      <dsp:spPr>
        <a:xfrm>
          <a:off x="214753" y="811692"/>
          <a:ext cx="162335" cy="16785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78522"/>
              </a:lnTo>
              <a:lnTo>
                <a:pt x="162335" y="167852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882F18-664A-4224-8FE9-75348BDDC51F}">
      <dsp:nvSpPr>
        <dsp:cNvPr id="0" name=""/>
        <dsp:cNvSpPr/>
      </dsp:nvSpPr>
      <dsp:spPr>
        <a:xfrm>
          <a:off x="377089" y="2261624"/>
          <a:ext cx="1296144" cy="4571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2828 учащихся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90479" y="2275014"/>
        <a:ext cx="1269364" cy="430402"/>
      </dsp:txXfrm>
    </dsp:sp>
    <dsp:sp modelId="{B840AA42-5CE6-48DB-A3FC-D01DF48AEBA9}">
      <dsp:nvSpPr>
        <dsp:cNvPr id="0" name=""/>
        <dsp:cNvSpPr/>
      </dsp:nvSpPr>
      <dsp:spPr>
        <a:xfrm>
          <a:off x="214753" y="811692"/>
          <a:ext cx="162335" cy="23763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76362"/>
              </a:lnTo>
              <a:lnTo>
                <a:pt x="162335" y="237636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49C759-5B09-49F2-9AA8-6B736EE90313}">
      <dsp:nvSpPr>
        <dsp:cNvPr id="0" name=""/>
        <dsp:cNvSpPr/>
      </dsp:nvSpPr>
      <dsp:spPr>
        <a:xfrm>
          <a:off x="377089" y="2921329"/>
          <a:ext cx="1296144" cy="5334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396 штатных единиц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92713" y="2936953"/>
        <a:ext cx="1264896" cy="5022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33E5A3-0D85-44DE-9916-F7B11BCA068E}" type="datetimeFigureOut">
              <a:rPr lang="ru-RU" smtClean="0"/>
              <a:t>24.10.2013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5710"/>
            <a:ext cx="5438775" cy="446651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242"/>
            <a:ext cx="2946400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242"/>
            <a:ext cx="2946400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553966-D1FB-4D10-9D45-5755779E3E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528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53966-D1FB-4D10-9D45-5755779E3ED8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31647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0CE04-0B7B-4429-B0B9-7D48F0B0C2C2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FED202C-EA63-4223-B27F-E122E05380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0CE04-0B7B-4429-B0B9-7D48F0B0C2C2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D202C-EA63-4223-B27F-E122E05380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0CE04-0B7B-4429-B0B9-7D48F0B0C2C2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D202C-EA63-4223-B27F-E122E05380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0CE04-0B7B-4429-B0B9-7D48F0B0C2C2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FED202C-EA63-4223-B27F-E122E05380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0CE04-0B7B-4429-B0B9-7D48F0B0C2C2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D202C-EA63-4223-B27F-E122E05380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0CE04-0B7B-4429-B0B9-7D48F0B0C2C2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D202C-EA63-4223-B27F-E122E05380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0CE04-0B7B-4429-B0B9-7D48F0B0C2C2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3FED202C-EA63-4223-B27F-E122E05380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0CE04-0B7B-4429-B0B9-7D48F0B0C2C2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D202C-EA63-4223-B27F-E122E05380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0CE04-0B7B-4429-B0B9-7D48F0B0C2C2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D202C-EA63-4223-B27F-E122E05380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0CE04-0B7B-4429-B0B9-7D48F0B0C2C2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D202C-EA63-4223-B27F-E122E05380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0CE04-0B7B-4429-B0B9-7D48F0B0C2C2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D202C-EA63-4223-B27F-E122E05380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6F0CE04-0B7B-4429-B0B9-7D48F0B0C2C2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FED202C-EA63-4223-B27F-E122E05380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7.xml"/><Relationship Id="rId13" Type="http://schemas.openxmlformats.org/officeDocument/2006/relationships/diagramData" Target="../diagrams/data8.xml"/><Relationship Id="rId18" Type="http://schemas.openxmlformats.org/officeDocument/2006/relationships/diagramData" Target="../diagrams/data9.xml"/><Relationship Id="rId26" Type="http://schemas.openxmlformats.org/officeDocument/2006/relationships/diagramColors" Target="../diagrams/colors10.xml"/><Relationship Id="rId3" Type="http://schemas.openxmlformats.org/officeDocument/2006/relationships/diagramData" Target="../diagrams/data6.xml"/><Relationship Id="rId21" Type="http://schemas.openxmlformats.org/officeDocument/2006/relationships/diagramColors" Target="../diagrams/colors9.xml"/><Relationship Id="rId7" Type="http://schemas.microsoft.com/office/2007/relationships/diagramDrawing" Target="../diagrams/drawing6.xml"/><Relationship Id="rId12" Type="http://schemas.microsoft.com/office/2007/relationships/diagramDrawing" Target="../diagrams/drawing7.xml"/><Relationship Id="rId17" Type="http://schemas.microsoft.com/office/2007/relationships/diagramDrawing" Target="../diagrams/drawing8.xml"/><Relationship Id="rId25" Type="http://schemas.openxmlformats.org/officeDocument/2006/relationships/diagramQuickStyle" Target="../diagrams/quickStyle10.xml"/><Relationship Id="rId2" Type="http://schemas.openxmlformats.org/officeDocument/2006/relationships/image" Target="../media/image3.png"/><Relationship Id="rId16" Type="http://schemas.openxmlformats.org/officeDocument/2006/relationships/diagramColors" Target="../diagrams/colors8.xml"/><Relationship Id="rId20" Type="http://schemas.openxmlformats.org/officeDocument/2006/relationships/diagramQuickStyle" Target="../diagrams/quickStyl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11" Type="http://schemas.openxmlformats.org/officeDocument/2006/relationships/diagramColors" Target="../diagrams/colors7.xml"/><Relationship Id="rId24" Type="http://schemas.openxmlformats.org/officeDocument/2006/relationships/diagramLayout" Target="../diagrams/layout10.xml"/><Relationship Id="rId5" Type="http://schemas.openxmlformats.org/officeDocument/2006/relationships/diagramQuickStyle" Target="../diagrams/quickStyle6.xml"/><Relationship Id="rId15" Type="http://schemas.openxmlformats.org/officeDocument/2006/relationships/diagramQuickStyle" Target="../diagrams/quickStyle8.xml"/><Relationship Id="rId23" Type="http://schemas.openxmlformats.org/officeDocument/2006/relationships/diagramData" Target="../diagrams/data10.xml"/><Relationship Id="rId10" Type="http://schemas.openxmlformats.org/officeDocument/2006/relationships/diagramQuickStyle" Target="../diagrams/quickStyle7.xml"/><Relationship Id="rId19" Type="http://schemas.openxmlformats.org/officeDocument/2006/relationships/diagramLayout" Target="../diagrams/layout9.xml"/><Relationship Id="rId4" Type="http://schemas.openxmlformats.org/officeDocument/2006/relationships/diagramLayout" Target="../diagrams/layout6.xml"/><Relationship Id="rId9" Type="http://schemas.openxmlformats.org/officeDocument/2006/relationships/diagramLayout" Target="../diagrams/layout7.xml"/><Relationship Id="rId14" Type="http://schemas.openxmlformats.org/officeDocument/2006/relationships/diagramLayout" Target="../diagrams/layout8.xml"/><Relationship Id="rId22" Type="http://schemas.microsoft.com/office/2007/relationships/diagramDrawing" Target="../diagrams/drawing9.xml"/><Relationship Id="rId27" Type="http://schemas.microsoft.com/office/2007/relationships/diagramDrawing" Target="../diagrams/drawing1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4.xml"/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12" Type="http://schemas.microsoft.com/office/2007/relationships/diagramDrawing" Target="../diagrams/drawing1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3.xml"/><Relationship Id="rId11" Type="http://schemas.openxmlformats.org/officeDocument/2006/relationships/diagramColors" Target="../diagrams/colors14.xml"/><Relationship Id="rId5" Type="http://schemas.openxmlformats.org/officeDocument/2006/relationships/diagramQuickStyle" Target="../diagrams/quickStyle13.xml"/><Relationship Id="rId10" Type="http://schemas.openxmlformats.org/officeDocument/2006/relationships/diagramQuickStyle" Target="../diagrams/quickStyle14.xml"/><Relationship Id="rId4" Type="http://schemas.openxmlformats.org/officeDocument/2006/relationships/diagramLayout" Target="../diagrams/layout13.xml"/><Relationship Id="rId9" Type="http://schemas.openxmlformats.org/officeDocument/2006/relationships/diagramLayout" Target="../diagrams/layout1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5.xml"/><Relationship Id="rId7" Type="http://schemas.microsoft.com/office/2007/relationships/diagramDrawing" Target="../diagrams/drawing15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5.xml"/><Relationship Id="rId5" Type="http://schemas.openxmlformats.org/officeDocument/2006/relationships/diagramQuickStyle" Target="../diagrams/quickStyle15.xml"/><Relationship Id="rId4" Type="http://schemas.openxmlformats.org/officeDocument/2006/relationships/diagramLayout" Target="../diagrams/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7.xml"/><Relationship Id="rId13" Type="http://schemas.openxmlformats.org/officeDocument/2006/relationships/diagramData" Target="../diagrams/data18.xml"/><Relationship Id="rId18" Type="http://schemas.openxmlformats.org/officeDocument/2006/relationships/diagramData" Target="../diagrams/data19.xml"/><Relationship Id="rId26" Type="http://schemas.openxmlformats.org/officeDocument/2006/relationships/diagramColors" Target="../diagrams/colors20.xml"/><Relationship Id="rId3" Type="http://schemas.openxmlformats.org/officeDocument/2006/relationships/diagramData" Target="../diagrams/data16.xml"/><Relationship Id="rId21" Type="http://schemas.openxmlformats.org/officeDocument/2006/relationships/diagramColors" Target="../diagrams/colors19.xml"/><Relationship Id="rId7" Type="http://schemas.microsoft.com/office/2007/relationships/diagramDrawing" Target="../diagrams/drawing16.xml"/><Relationship Id="rId12" Type="http://schemas.microsoft.com/office/2007/relationships/diagramDrawing" Target="../diagrams/drawing17.xml"/><Relationship Id="rId17" Type="http://schemas.microsoft.com/office/2007/relationships/diagramDrawing" Target="../diagrams/drawing18.xml"/><Relationship Id="rId25" Type="http://schemas.openxmlformats.org/officeDocument/2006/relationships/diagramQuickStyle" Target="../diagrams/quickStyle20.xml"/><Relationship Id="rId2" Type="http://schemas.openxmlformats.org/officeDocument/2006/relationships/image" Target="../media/image3.png"/><Relationship Id="rId16" Type="http://schemas.openxmlformats.org/officeDocument/2006/relationships/diagramColors" Target="../diagrams/colors18.xml"/><Relationship Id="rId20" Type="http://schemas.openxmlformats.org/officeDocument/2006/relationships/diagramQuickStyle" Target="../diagrams/quickStyle1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6.xml"/><Relationship Id="rId11" Type="http://schemas.openxmlformats.org/officeDocument/2006/relationships/diagramColors" Target="../diagrams/colors17.xml"/><Relationship Id="rId24" Type="http://schemas.openxmlformats.org/officeDocument/2006/relationships/diagramLayout" Target="../diagrams/layout20.xml"/><Relationship Id="rId5" Type="http://schemas.openxmlformats.org/officeDocument/2006/relationships/diagramQuickStyle" Target="../diagrams/quickStyle16.xml"/><Relationship Id="rId15" Type="http://schemas.openxmlformats.org/officeDocument/2006/relationships/diagramQuickStyle" Target="../diagrams/quickStyle18.xml"/><Relationship Id="rId23" Type="http://schemas.openxmlformats.org/officeDocument/2006/relationships/diagramData" Target="../diagrams/data20.xml"/><Relationship Id="rId10" Type="http://schemas.openxmlformats.org/officeDocument/2006/relationships/diagramQuickStyle" Target="../diagrams/quickStyle17.xml"/><Relationship Id="rId19" Type="http://schemas.openxmlformats.org/officeDocument/2006/relationships/diagramLayout" Target="../diagrams/layout19.xml"/><Relationship Id="rId4" Type="http://schemas.openxmlformats.org/officeDocument/2006/relationships/diagramLayout" Target="../diagrams/layout16.xml"/><Relationship Id="rId9" Type="http://schemas.openxmlformats.org/officeDocument/2006/relationships/diagramLayout" Target="../diagrams/layout17.xml"/><Relationship Id="rId14" Type="http://schemas.openxmlformats.org/officeDocument/2006/relationships/diagramLayout" Target="../diagrams/layout18.xml"/><Relationship Id="rId22" Type="http://schemas.microsoft.com/office/2007/relationships/diagramDrawing" Target="../diagrams/drawing19.xml"/><Relationship Id="rId27" Type="http://schemas.microsoft.com/office/2007/relationships/diagramDrawing" Target="../diagrams/drawing2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1.xml"/><Relationship Id="rId7" Type="http://schemas.microsoft.com/office/2007/relationships/diagramDrawing" Target="../diagrams/drawing2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1.xml"/><Relationship Id="rId5" Type="http://schemas.openxmlformats.org/officeDocument/2006/relationships/diagramQuickStyle" Target="../diagrams/quickStyle21.xml"/><Relationship Id="rId4" Type="http://schemas.openxmlformats.org/officeDocument/2006/relationships/diagramLayout" Target="../diagrams/layout2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27784" y="548680"/>
            <a:ext cx="5361856" cy="914400"/>
          </a:xfr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Администрация города Кировска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1026" name="Picture 2" descr="C:\Documents and Settings\pavlovamm\Мои документы\Мои рисунки\ger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548680"/>
            <a:ext cx="712663" cy="973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43609" y="3068960"/>
            <a:ext cx="727280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300" endPos="45500" dir="5400000" sy="-100000" algn="bl" rotWithShape="0"/>
                </a:effectLst>
              </a:rPr>
              <a:t>ИСПОЛНЕНИЕ БЮДЖЕТА ГОРОДА КИРОВСКА ЗА 2012 ГОД</a:t>
            </a:r>
          </a:p>
          <a:p>
            <a:pPr algn="ctr"/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300" endPos="45500" dir="5400000" sy="-100000" algn="bl" rotWithShape="0"/>
                </a:effectLst>
              </a:rPr>
              <a:t>(к решению Совета депутатов города Кировска от 25.06.2013 № 37</a:t>
            </a:r>
          </a:p>
          <a:p>
            <a:pPr algn="ctr"/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300" endPos="45500" dir="5400000" sy="-100000" algn="bl" rotWithShape="0"/>
                </a:effectLst>
              </a:rPr>
              <a:t>«Об утверждении годового отчета об исполнении бюджета города Кировска за 2012 год)»</a:t>
            </a:r>
            <a:endParaRPr lang="ru-RU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  <a:reflection blurRad="6350" stA="55000" endA="300" endPos="45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502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457200"/>
            <a:ext cx="6867872" cy="451520"/>
          </a:xfrm>
        </p:spPr>
        <p:txBody>
          <a:bodyPr>
            <a:noAutofit/>
          </a:bodyPr>
          <a:lstStyle/>
          <a:p>
            <a:pPr algn="ctr"/>
            <a:r>
              <a:rPr lang="ru-RU" sz="2600" dirty="0" smtClean="0"/>
              <a:t>Бюджет города Кировска за 2012 год</a:t>
            </a:r>
            <a:endParaRPr lang="ru-RU" sz="2600" dirty="0"/>
          </a:p>
        </p:txBody>
      </p:sp>
      <p:pic>
        <p:nvPicPr>
          <p:cNvPr id="4" name="Picture 2" descr="C:\Documents and Settings\pavlovamm\Мои документы\Мои рисунки\ger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548680"/>
            <a:ext cx="712663" cy="973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marL="0" indent="0" algn="ctr">
              <a:buNone/>
            </a:pP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300" endPos="45500" dir="5400000" sy="-100000" algn="bl" rotWithShape="0"/>
                </a:effectLst>
              </a:rPr>
              <a:t>Исполнение бюджета по </a:t>
            </a:r>
          </a:p>
          <a:p>
            <a:pPr marL="0" indent="0" algn="ctr">
              <a:buNone/>
            </a:pP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300" endPos="45500" dir="5400000" sy="-100000" algn="bl" rotWithShape="0"/>
                </a:effectLst>
              </a:rPr>
              <a:t>главным распорядителям (получателям) средств </a:t>
            </a:r>
          </a:p>
          <a:p>
            <a:pPr marL="0" indent="0" algn="ctr">
              <a:buNone/>
            </a:pP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300" endPos="45500" dir="5400000" sy="-100000" algn="bl" rotWithShape="0"/>
                </a:effectLst>
              </a:rPr>
              <a:t>бюджета города Кировска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  <a:reflection blurRad="6350" stA="55000" endA="300" endPos="45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75572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457200"/>
            <a:ext cx="6867872" cy="451520"/>
          </a:xfrm>
        </p:spPr>
        <p:txBody>
          <a:bodyPr>
            <a:noAutofit/>
          </a:bodyPr>
          <a:lstStyle/>
          <a:p>
            <a:pPr algn="ctr"/>
            <a:r>
              <a:rPr lang="ru-RU" sz="2600" dirty="0" smtClean="0"/>
              <a:t>Бюджет города Кировска за 2012 год</a:t>
            </a:r>
            <a:endParaRPr lang="ru-RU" sz="2600" dirty="0"/>
          </a:p>
        </p:txBody>
      </p:sp>
      <p:pic>
        <p:nvPicPr>
          <p:cNvPr id="4" name="Picture 2" descr="C:\Documents and Settings\pavlovamm\Мои документы\Мои рисунки\ger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548680"/>
            <a:ext cx="712663" cy="973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ru-RU" dirty="0" smtClean="0"/>
          </a:p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endParaRPr lang="ru-RU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619672" y="1168120"/>
            <a:ext cx="75243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Совет депутатов города Кировска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436818467"/>
              </p:ext>
            </p:extLst>
          </p:nvPr>
        </p:nvGraphicFramePr>
        <p:xfrm>
          <a:off x="323528" y="2348880"/>
          <a:ext cx="6984776" cy="34891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8" name="Группа 7"/>
          <p:cNvGrpSpPr/>
          <p:nvPr/>
        </p:nvGrpSpPr>
        <p:grpSpPr>
          <a:xfrm>
            <a:off x="7380312" y="2132856"/>
            <a:ext cx="1512080" cy="4033321"/>
            <a:chOff x="-144016" y="553909"/>
            <a:chExt cx="1512080" cy="4033321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-144016" y="553909"/>
              <a:ext cx="1512080" cy="4033321"/>
            </a:xfrm>
            <a:prstGeom prst="roundRect">
              <a:avLst>
                <a:gd name="adj" fmla="val 10000"/>
              </a:avLst>
            </a:prstGeom>
            <a:solidFill>
              <a:schemeClr val="accent6">
                <a:lumMod val="75000"/>
              </a:schemeClr>
            </a:solidFill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Скругленный прямоугольник 4"/>
            <p:cNvSpPr/>
            <p:nvPr/>
          </p:nvSpPr>
          <p:spPr>
            <a:xfrm>
              <a:off x="-144016" y="593978"/>
              <a:ext cx="1472011" cy="3953183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400" kern="1200" dirty="0" smtClean="0">
                  <a:latin typeface="Times New Roman" pitchFamily="18" charset="0"/>
                  <a:cs typeface="Times New Roman" pitchFamily="18" charset="0"/>
                </a:rPr>
                <a:t>Расходы всего – </a:t>
              </a:r>
            </a:p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400" kern="1200" dirty="0" smtClean="0">
                  <a:latin typeface="Times New Roman" pitchFamily="18" charset="0"/>
                  <a:cs typeface="Times New Roman" pitchFamily="18" charset="0"/>
                </a:rPr>
                <a:t>9 </a:t>
              </a:r>
              <a:r>
                <a:rPr lang="ru-RU" sz="2400" dirty="0" smtClean="0">
                  <a:latin typeface="Times New Roman" pitchFamily="18" charset="0"/>
                  <a:cs typeface="Times New Roman" pitchFamily="18" charset="0"/>
                </a:rPr>
                <a:t>457</a:t>
              </a:r>
              <a:r>
                <a:rPr lang="ru-RU" sz="2400" kern="1200" dirty="0" smtClean="0">
                  <a:latin typeface="Times New Roman" pitchFamily="18" charset="0"/>
                  <a:cs typeface="Times New Roman" pitchFamily="18" charset="0"/>
                </a:rPr>
                <a:t>,1 тыс. рублей</a:t>
              </a:r>
              <a:endParaRPr lang="ru-RU" sz="2400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84418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457200"/>
            <a:ext cx="6867872" cy="451520"/>
          </a:xfrm>
        </p:spPr>
        <p:txBody>
          <a:bodyPr>
            <a:noAutofit/>
          </a:bodyPr>
          <a:lstStyle/>
          <a:p>
            <a:pPr algn="ctr"/>
            <a:r>
              <a:rPr lang="ru-RU" sz="2600" dirty="0" smtClean="0"/>
              <a:t>Бюджет города Кировска за 2012 год</a:t>
            </a:r>
            <a:endParaRPr lang="ru-RU" sz="2600" dirty="0"/>
          </a:p>
        </p:txBody>
      </p:sp>
      <p:pic>
        <p:nvPicPr>
          <p:cNvPr id="4" name="Picture 2" descr="C:\Documents and Settings\pavlovamm\Мои документы\Мои рисунки\ger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548680"/>
            <a:ext cx="712663" cy="973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ru-RU" dirty="0" smtClean="0"/>
          </a:p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endParaRPr lang="ru-RU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619672" y="1168120"/>
            <a:ext cx="75243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Администрация города Кировска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2930142194"/>
              </p:ext>
            </p:extLst>
          </p:nvPr>
        </p:nvGraphicFramePr>
        <p:xfrm>
          <a:off x="251520" y="1609873"/>
          <a:ext cx="6552728" cy="52065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11" name="Группа 10"/>
          <p:cNvGrpSpPr/>
          <p:nvPr/>
        </p:nvGrpSpPr>
        <p:grpSpPr>
          <a:xfrm>
            <a:off x="7341296" y="1627778"/>
            <a:ext cx="1367141" cy="1885041"/>
            <a:chOff x="2404192" y="-753706"/>
            <a:chExt cx="1367141" cy="1885041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12" name="Скругленный прямоугольник 11"/>
            <p:cNvSpPr/>
            <p:nvPr/>
          </p:nvSpPr>
          <p:spPr>
            <a:xfrm>
              <a:off x="2404192" y="-753706"/>
              <a:ext cx="1367141" cy="1885041"/>
            </a:xfrm>
            <a:prstGeom prst="roundRect">
              <a:avLst>
                <a:gd name="adj" fmla="val 10000"/>
              </a:avLst>
            </a:prstGeom>
            <a:solidFill>
              <a:schemeClr val="accent6">
                <a:lumMod val="75000"/>
              </a:schemeClr>
            </a:solidFill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Скругленный прямоугольник 4"/>
            <p:cNvSpPr/>
            <p:nvPr/>
          </p:nvSpPr>
          <p:spPr>
            <a:xfrm>
              <a:off x="2484276" y="-713663"/>
              <a:ext cx="1287057" cy="180495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200" kern="1200" dirty="0" smtClean="0">
                  <a:latin typeface="Times New Roman" pitchFamily="18" charset="0"/>
                  <a:cs typeface="Times New Roman" pitchFamily="18" charset="0"/>
                </a:rPr>
                <a:t>Расходы всего – 86 161,7 тыс. рублей</a:t>
              </a:r>
              <a:endParaRPr lang="ru-RU" sz="2200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7256231" y="3783866"/>
            <a:ext cx="688551" cy="3032563"/>
            <a:chOff x="531" y="1933896"/>
            <a:chExt cx="688551" cy="3032563"/>
          </a:xfrm>
          <a:solidFill>
            <a:schemeClr val="accent1">
              <a:lumMod val="75000"/>
            </a:schemeClr>
          </a:soli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15" name="Скругленный прямоугольник 14"/>
            <p:cNvSpPr/>
            <p:nvPr/>
          </p:nvSpPr>
          <p:spPr>
            <a:xfrm>
              <a:off x="531" y="1933896"/>
              <a:ext cx="688551" cy="3032563"/>
            </a:xfrm>
            <a:prstGeom prst="roundRect">
              <a:avLst>
                <a:gd name="adj" fmla="val 10000"/>
              </a:avLst>
            </a:prstGeom>
            <a:grpFill/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Скругленный прямоугольник 4"/>
            <p:cNvSpPr/>
            <p:nvPr/>
          </p:nvSpPr>
          <p:spPr>
            <a:xfrm>
              <a:off x="20698" y="1954063"/>
              <a:ext cx="648217" cy="2992229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vert270" wrap="square" lIns="45720" tIns="45720" rIns="45720" bIns="457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200" kern="1200" dirty="0" smtClean="0"/>
            </a:p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kern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Расходы за счет средств местного бюджета –  56 </a:t>
              </a:r>
              <a:r>
                <a:rPr lang="ru-RU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696,1</a:t>
              </a:r>
              <a:r>
                <a:rPr lang="ru-RU" sz="1200" kern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тыс. рублей</a:t>
              </a:r>
            </a:p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200" kern="1200" dirty="0"/>
            </a:p>
          </p:txBody>
        </p:sp>
      </p:grpSp>
      <p:grpSp>
        <p:nvGrpSpPr>
          <p:cNvPr id="19" name="Группа 18"/>
          <p:cNvGrpSpPr/>
          <p:nvPr/>
        </p:nvGrpSpPr>
        <p:grpSpPr>
          <a:xfrm>
            <a:off x="8172400" y="3775044"/>
            <a:ext cx="688551" cy="3032563"/>
            <a:chOff x="531" y="1933896"/>
            <a:chExt cx="688551" cy="3032563"/>
          </a:xfrm>
          <a:solidFill>
            <a:schemeClr val="accent1">
              <a:lumMod val="75000"/>
            </a:schemeClr>
          </a:soli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20" name="Скругленный прямоугольник 19"/>
            <p:cNvSpPr/>
            <p:nvPr/>
          </p:nvSpPr>
          <p:spPr>
            <a:xfrm>
              <a:off x="531" y="1933896"/>
              <a:ext cx="688551" cy="3032563"/>
            </a:xfrm>
            <a:prstGeom prst="roundRect">
              <a:avLst>
                <a:gd name="adj" fmla="val 10000"/>
              </a:avLst>
            </a:prstGeom>
            <a:grpFill/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Скругленный прямоугольник 4"/>
            <p:cNvSpPr/>
            <p:nvPr/>
          </p:nvSpPr>
          <p:spPr>
            <a:xfrm>
              <a:off x="40865" y="1954063"/>
              <a:ext cx="648217" cy="2992229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vert270" wrap="square" lIns="45720" tIns="45720" rIns="45720" bIns="457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200" kern="1200" dirty="0" smtClean="0"/>
            </a:p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kern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Расходы за счет средств </a:t>
              </a:r>
              <a:r>
                <a:rPr lang="ru-RU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областного</a:t>
              </a:r>
              <a:r>
                <a:rPr lang="ru-RU" sz="1200" kern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бюджета –   </a:t>
              </a:r>
              <a:r>
                <a:rPr lang="ru-RU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30 </a:t>
              </a:r>
              <a:r>
                <a:rPr lang="ru-RU" sz="1200" kern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305,2  тыс. рублей</a:t>
              </a:r>
            </a:p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kern="1200" dirty="0" smtClean="0"/>
                <a:t>2</a:t>
              </a:r>
              <a:endParaRPr lang="ru-RU" sz="12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694979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457200"/>
            <a:ext cx="6867872" cy="451520"/>
          </a:xfrm>
        </p:spPr>
        <p:txBody>
          <a:bodyPr>
            <a:noAutofit/>
          </a:bodyPr>
          <a:lstStyle/>
          <a:p>
            <a:pPr algn="ctr"/>
            <a:r>
              <a:rPr lang="ru-RU" sz="2600" dirty="0" smtClean="0"/>
              <a:t>Бюджет города Кировска за 2012 год</a:t>
            </a:r>
            <a:endParaRPr lang="ru-RU" sz="2600" dirty="0"/>
          </a:p>
        </p:txBody>
      </p:sp>
      <p:pic>
        <p:nvPicPr>
          <p:cNvPr id="4" name="Picture 2" descr="C:\Documents and Settings\pavlovamm\Мои документы\Мои рисунки\ger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548680"/>
            <a:ext cx="712663" cy="973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412776"/>
            <a:ext cx="8686800" cy="4525963"/>
          </a:xfrm>
        </p:spPr>
        <p:txBody>
          <a:bodyPr/>
          <a:lstStyle/>
          <a:p>
            <a:pPr algn="ctr"/>
            <a:endParaRPr lang="ru-RU" dirty="0" smtClean="0"/>
          </a:p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endParaRPr lang="ru-RU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619672" y="1168120"/>
            <a:ext cx="75243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Комитет по управлению муниципальной собственностью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1334515073"/>
              </p:ext>
            </p:extLst>
          </p:nvPr>
        </p:nvGraphicFramePr>
        <p:xfrm>
          <a:off x="467544" y="1564146"/>
          <a:ext cx="6264696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11" name="Группа 10"/>
          <p:cNvGrpSpPr/>
          <p:nvPr/>
        </p:nvGrpSpPr>
        <p:grpSpPr>
          <a:xfrm>
            <a:off x="6876256" y="1729713"/>
            <a:ext cx="1367141" cy="1885041"/>
            <a:chOff x="2404192" y="-753706"/>
            <a:chExt cx="1367141" cy="1885041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12" name="Скругленный прямоугольник 11"/>
            <p:cNvSpPr/>
            <p:nvPr/>
          </p:nvSpPr>
          <p:spPr>
            <a:xfrm>
              <a:off x="2404192" y="-753706"/>
              <a:ext cx="1367141" cy="1885041"/>
            </a:xfrm>
            <a:prstGeom prst="roundRect">
              <a:avLst>
                <a:gd name="adj" fmla="val 10000"/>
              </a:avLst>
            </a:prstGeom>
            <a:solidFill>
              <a:schemeClr val="accent6">
                <a:lumMod val="75000"/>
              </a:schemeClr>
            </a:solidFill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Скругленный прямоугольник 4"/>
            <p:cNvSpPr/>
            <p:nvPr/>
          </p:nvSpPr>
          <p:spPr>
            <a:xfrm>
              <a:off x="2484276" y="-713663"/>
              <a:ext cx="1287057" cy="180495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200" kern="1200" dirty="0" smtClean="0">
                  <a:latin typeface="Times New Roman" pitchFamily="18" charset="0"/>
                  <a:cs typeface="Times New Roman" pitchFamily="18" charset="0"/>
                </a:rPr>
                <a:t>Расходы всего – 23 013,1 тыс. рублей</a:t>
              </a:r>
              <a:endParaRPr lang="ru-RU" sz="2200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6871275" y="3793768"/>
            <a:ext cx="688551" cy="3032563"/>
            <a:chOff x="531" y="1933896"/>
            <a:chExt cx="688551" cy="3032563"/>
          </a:xfrm>
          <a:solidFill>
            <a:schemeClr val="accent1">
              <a:lumMod val="75000"/>
            </a:schemeClr>
          </a:soli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15" name="Скругленный прямоугольник 14"/>
            <p:cNvSpPr/>
            <p:nvPr/>
          </p:nvSpPr>
          <p:spPr>
            <a:xfrm>
              <a:off x="531" y="1933896"/>
              <a:ext cx="688551" cy="3032563"/>
            </a:xfrm>
            <a:prstGeom prst="roundRect">
              <a:avLst>
                <a:gd name="adj" fmla="val 10000"/>
              </a:avLst>
            </a:prstGeom>
            <a:grpFill/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Скругленный прямоугольник 4"/>
            <p:cNvSpPr/>
            <p:nvPr/>
          </p:nvSpPr>
          <p:spPr>
            <a:xfrm>
              <a:off x="20698" y="1954063"/>
              <a:ext cx="648217" cy="2992229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vert270" wrap="square" lIns="45720" tIns="45720" rIns="45720" bIns="457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200" kern="1200" dirty="0" smtClean="0"/>
            </a:p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kern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Расходы за счет средств местного бюджета – </a:t>
              </a:r>
              <a:r>
                <a:rPr lang="ru-RU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21</a:t>
              </a:r>
              <a:r>
                <a:rPr lang="ru-RU" sz="1200" kern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 649,1  тыс. рублей</a:t>
              </a:r>
            </a:p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200" kern="1200" dirty="0"/>
            </a:p>
          </p:txBody>
        </p:sp>
      </p:grpSp>
      <p:grpSp>
        <p:nvGrpSpPr>
          <p:cNvPr id="19" name="Группа 18"/>
          <p:cNvGrpSpPr/>
          <p:nvPr/>
        </p:nvGrpSpPr>
        <p:grpSpPr>
          <a:xfrm>
            <a:off x="7597026" y="3773601"/>
            <a:ext cx="688551" cy="3032563"/>
            <a:chOff x="531" y="1933896"/>
            <a:chExt cx="688551" cy="3032563"/>
          </a:xfrm>
          <a:solidFill>
            <a:schemeClr val="accent1">
              <a:lumMod val="75000"/>
            </a:schemeClr>
          </a:soli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20" name="Скругленный прямоугольник 19"/>
            <p:cNvSpPr/>
            <p:nvPr/>
          </p:nvSpPr>
          <p:spPr>
            <a:xfrm>
              <a:off x="531" y="1933896"/>
              <a:ext cx="688551" cy="3032563"/>
            </a:xfrm>
            <a:prstGeom prst="roundRect">
              <a:avLst>
                <a:gd name="adj" fmla="val 10000"/>
              </a:avLst>
            </a:prstGeom>
            <a:grpFill/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Скругленный прямоугольник 4"/>
            <p:cNvSpPr/>
            <p:nvPr/>
          </p:nvSpPr>
          <p:spPr>
            <a:xfrm>
              <a:off x="20698" y="1954063"/>
              <a:ext cx="648217" cy="2992229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vert270" wrap="square" lIns="45720" tIns="45720" rIns="45720" bIns="457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200" kern="1200" dirty="0" smtClean="0"/>
            </a:p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kern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Расходы за счет средств федерального бюджета – </a:t>
              </a:r>
              <a:r>
                <a:rPr lang="ru-RU" sz="12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ru-RU" sz="1200" kern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 364,0  тыс. рублей</a:t>
              </a:r>
            </a:p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2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4124703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123728" y="457200"/>
            <a:ext cx="6867872" cy="451520"/>
          </a:xfrm>
        </p:spPr>
        <p:txBody>
          <a:bodyPr>
            <a:noAutofit/>
          </a:bodyPr>
          <a:lstStyle/>
          <a:p>
            <a:pPr algn="ctr"/>
            <a:r>
              <a:rPr lang="ru-RU" sz="2600" dirty="0" smtClean="0"/>
              <a:t>Бюджет города Кировска за 2012 год</a:t>
            </a:r>
            <a:endParaRPr lang="ru-RU" sz="2600" dirty="0"/>
          </a:p>
        </p:txBody>
      </p:sp>
      <p:pic>
        <p:nvPicPr>
          <p:cNvPr id="5" name="Picture 2" descr="C:\Documents and Settings\pavlovamm\Мои документы\Мои рисунки\ger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548680"/>
            <a:ext cx="712663" cy="973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619672" y="1168120"/>
            <a:ext cx="75243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МКУ «Управление образования города Кировска»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1916151610"/>
              </p:ext>
            </p:extLst>
          </p:nvPr>
        </p:nvGraphicFramePr>
        <p:xfrm>
          <a:off x="323528" y="1568230"/>
          <a:ext cx="6336704" cy="48851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8" name="Группа 7"/>
          <p:cNvGrpSpPr/>
          <p:nvPr/>
        </p:nvGrpSpPr>
        <p:grpSpPr>
          <a:xfrm>
            <a:off x="6876256" y="1729713"/>
            <a:ext cx="1367141" cy="1885041"/>
            <a:chOff x="2404192" y="-753706"/>
            <a:chExt cx="1367141" cy="1885041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2404192" y="-753706"/>
              <a:ext cx="1367141" cy="1885041"/>
            </a:xfrm>
            <a:prstGeom prst="roundRect">
              <a:avLst>
                <a:gd name="adj" fmla="val 10000"/>
              </a:avLst>
            </a:prstGeom>
            <a:solidFill>
              <a:schemeClr val="accent6">
                <a:lumMod val="75000"/>
              </a:schemeClr>
            </a:solidFill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Скругленный прямоугольник 4"/>
            <p:cNvSpPr/>
            <p:nvPr/>
          </p:nvSpPr>
          <p:spPr>
            <a:xfrm>
              <a:off x="2484276" y="-713663"/>
              <a:ext cx="1287057" cy="180495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200" kern="1200" dirty="0" smtClean="0">
                  <a:latin typeface="Times New Roman" pitchFamily="18" charset="0"/>
                  <a:cs typeface="Times New Roman" pitchFamily="18" charset="0"/>
                </a:rPr>
                <a:t>Расходы всего – </a:t>
              </a:r>
              <a:r>
                <a:rPr lang="ru-RU" sz="2200" dirty="0" smtClean="0">
                  <a:latin typeface="Times New Roman" pitchFamily="18" charset="0"/>
                  <a:cs typeface="Times New Roman" pitchFamily="18" charset="0"/>
                </a:rPr>
                <a:t>645 527,0</a:t>
              </a:r>
              <a:r>
                <a:rPr lang="ru-RU" sz="2200" kern="1200" dirty="0" smtClean="0">
                  <a:latin typeface="Times New Roman" pitchFamily="18" charset="0"/>
                  <a:cs typeface="Times New Roman" pitchFamily="18" charset="0"/>
                </a:rPr>
                <a:t> тыс. рублей</a:t>
              </a:r>
              <a:endParaRPr lang="ru-RU" sz="2200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6850154" y="3793768"/>
            <a:ext cx="689505" cy="3032563"/>
            <a:chOff x="-423" y="1933896"/>
            <a:chExt cx="689505" cy="3032563"/>
          </a:xfrm>
          <a:solidFill>
            <a:schemeClr val="accent1">
              <a:lumMod val="75000"/>
            </a:schemeClr>
          </a:soli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12" name="Скругленный прямоугольник 11"/>
            <p:cNvSpPr/>
            <p:nvPr/>
          </p:nvSpPr>
          <p:spPr>
            <a:xfrm>
              <a:off x="531" y="1933896"/>
              <a:ext cx="688551" cy="3032563"/>
            </a:xfrm>
            <a:prstGeom prst="roundRect">
              <a:avLst>
                <a:gd name="adj" fmla="val 10000"/>
              </a:avLst>
            </a:prstGeom>
            <a:grpFill/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Скругленный прямоугольник 4"/>
            <p:cNvSpPr/>
            <p:nvPr/>
          </p:nvSpPr>
          <p:spPr>
            <a:xfrm>
              <a:off x="-423" y="1954063"/>
              <a:ext cx="648217" cy="2992229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vert270" wrap="square" lIns="45720" tIns="45720" rIns="45720" bIns="457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200" kern="1200" dirty="0" smtClean="0"/>
            </a:p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kern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Расходы  на обеспечение текущей деятельности  – 553 007,4 тыс. рублей</a:t>
              </a:r>
            </a:p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200" kern="1200" dirty="0"/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7740352" y="3793768"/>
            <a:ext cx="688551" cy="3032563"/>
            <a:chOff x="531" y="1933896"/>
            <a:chExt cx="688551" cy="3032563"/>
          </a:xfrm>
          <a:solidFill>
            <a:schemeClr val="accent1">
              <a:lumMod val="75000"/>
            </a:schemeClr>
          </a:soli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15" name="Скругленный прямоугольник 14"/>
            <p:cNvSpPr/>
            <p:nvPr/>
          </p:nvSpPr>
          <p:spPr>
            <a:xfrm>
              <a:off x="531" y="1933896"/>
              <a:ext cx="688551" cy="3032563"/>
            </a:xfrm>
            <a:prstGeom prst="roundRect">
              <a:avLst>
                <a:gd name="adj" fmla="val 10000"/>
              </a:avLst>
            </a:prstGeom>
            <a:grpFill/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Скругленный прямоугольник 4"/>
            <p:cNvSpPr/>
            <p:nvPr/>
          </p:nvSpPr>
          <p:spPr>
            <a:xfrm>
              <a:off x="20698" y="1954063"/>
              <a:ext cx="648217" cy="2992229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vert270" wrap="square" lIns="45720" tIns="45720" rIns="45720" bIns="457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200" kern="1200" dirty="0" smtClean="0"/>
            </a:p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kern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Расходы на реализацию целевых программ  – </a:t>
              </a:r>
              <a:r>
                <a:rPr lang="ru-RU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92 519,6</a:t>
              </a:r>
              <a:r>
                <a:rPr lang="ru-RU" sz="1200" kern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  тыс. рублей</a:t>
              </a:r>
            </a:p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2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3037459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457200"/>
            <a:ext cx="6867872" cy="451520"/>
          </a:xfrm>
        </p:spPr>
        <p:txBody>
          <a:bodyPr>
            <a:noAutofit/>
          </a:bodyPr>
          <a:lstStyle/>
          <a:p>
            <a:pPr algn="ctr"/>
            <a:r>
              <a:rPr lang="ru-RU" sz="2600" dirty="0" smtClean="0"/>
              <a:t>Бюджет города Кировска за 2012 год</a:t>
            </a:r>
            <a:endParaRPr lang="ru-RU" sz="2600" dirty="0"/>
          </a:p>
        </p:txBody>
      </p:sp>
      <p:pic>
        <p:nvPicPr>
          <p:cNvPr id="4" name="Picture 2" descr="C:\Documents and Settings\pavlovamm\Мои документы\Мои рисунки\ger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548680"/>
            <a:ext cx="712663" cy="973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ru-RU" dirty="0" smtClean="0"/>
          </a:p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endParaRPr lang="ru-RU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619672" y="1168120"/>
            <a:ext cx="75243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МКУ «Управление образования города Кировска»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2204003305"/>
              </p:ext>
            </p:extLst>
          </p:nvPr>
        </p:nvGraphicFramePr>
        <p:xfrm>
          <a:off x="131676" y="1700808"/>
          <a:ext cx="1268263" cy="31796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1349813742"/>
              </p:ext>
            </p:extLst>
          </p:nvPr>
        </p:nvGraphicFramePr>
        <p:xfrm>
          <a:off x="3563888" y="1988840"/>
          <a:ext cx="1584176" cy="2952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22" name="Схема 21"/>
          <p:cNvGraphicFramePr/>
          <p:nvPr>
            <p:extLst>
              <p:ext uri="{D42A27DB-BD31-4B8C-83A1-F6EECF244321}">
                <p14:modId xmlns:p14="http://schemas.microsoft.com/office/powerpoint/2010/main" val="2111092820"/>
              </p:ext>
            </p:extLst>
          </p:nvPr>
        </p:nvGraphicFramePr>
        <p:xfrm>
          <a:off x="7164288" y="1772816"/>
          <a:ext cx="1656184" cy="2448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aphicFrame>
        <p:nvGraphicFramePr>
          <p:cNvPr id="23" name="Схема 22"/>
          <p:cNvGraphicFramePr/>
          <p:nvPr>
            <p:extLst>
              <p:ext uri="{D42A27DB-BD31-4B8C-83A1-F6EECF244321}">
                <p14:modId xmlns:p14="http://schemas.microsoft.com/office/powerpoint/2010/main" val="3599918206"/>
              </p:ext>
            </p:extLst>
          </p:nvPr>
        </p:nvGraphicFramePr>
        <p:xfrm>
          <a:off x="1619672" y="2492897"/>
          <a:ext cx="1728192" cy="34563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  <p:graphicFrame>
        <p:nvGraphicFramePr>
          <p:cNvPr id="24" name="Схема 23"/>
          <p:cNvGraphicFramePr/>
          <p:nvPr>
            <p:extLst>
              <p:ext uri="{D42A27DB-BD31-4B8C-83A1-F6EECF244321}">
                <p14:modId xmlns:p14="http://schemas.microsoft.com/office/powerpoint/2010/main" val="4099429215"/>
              </p:ext>
            </p:extLst>
          </p:nvPr>
        </p:nvGraphicFramePr>
        <p:xfrm>
          <a:off x="5381836" y="2492896"/>
          <a:ext cx="1584176" cy="2952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3" r:lo="rId24" r:qs="rId25" r:cs="rId26"/>
          </a:graphicData>
        </a:graphic>
      </p:graphicFrame>
    </p:spTree>
    <p:extLst>
      <p:ext uri="{BB962C8B-B14F-4D97-AF65-F5344CB8AC3E}">
        <p14:creationId xmlns:p14="http://schemas.microsoft.com/office/powerpoint/2010/main" val="2298483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123728" y="457200"/>
            <a:ext cx="6867872" cy="451520"/>
          </a:xfrm>
        </p:spPr>
        <p:txBody>
          <a:bodyPr>
            <a:noAutofit/>
          </a:bodyPr>
          <a:lstStyle/>
          <a:p>
            <a:pPr algn="ctr"/>
            <a:r>
              <a:rPr lang="ru-RU" sz="2600" dirty="0" smtClean="0"/>
              <a:t>Бюджет города Кировска за 2012 год</a:t>
            </a:r>
            <a:endParaRPr lang="ru-RU" sz="2600" dirty="0"/>
          </a:p>
        </p:txBody>
      </p:sp>
      <p:pic>
        <p:nvPicPr>
          <p:cNvPr id="5" name="Picture 2" descr="C:\Documents and Settings\pavlovamm\Мои документы\Мои рисунки\ger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548680"/>
            <a:ext cx="712663" cy="973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619672" y="1168120"/>
            <a:ext cx="75243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МКУ «Управление по делам гражданской обороны и чрезвычайным ситуациям города Кировска»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1" name="Группа 10"/>
          <p:cNvGrpSpPr/>
          <p:nvPr/>
        </p:nvGrpSpPr>
        <p:grpSpPr>
          <a:xfrm>
            <a:off x="6012160" y="1916832"/>
            <a:ext cx="2880320" cy="3816424"/>
            <a:chOff x="2404192" y="-753706"/>
            <a:chExt cx="1367141" cy="1885041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12" name="Скругленный прямоугольник 11"/>
            <p:cNvSpPr/>
            <p:nvPr/>
          </p:nvSpPr>
          <p:spPr>
            <a:xfrm>
              <a:off x="2404192" y="-753706"/>
              <a:ext cx="1367141" cy="1885041"/>
            </a:xfrm>
            <a:prstGeom prst="roundRect">
              <a:avLst>
                <a:gd name="adj" fmla="val 10000"/>
              </a:avLst>
            </a:prstGeom>
            <a:solidFill>
              <a:schemeClr val="accent6">
                <a:lumMod val="75000"/>
              </a:schemeClr>
            </a:solidFill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Скругленный прямоугольник 4"/>
            <p:cNvSpPr/>
            <p:nvPr/>
          </p:nvSpPr>
          <p:spPr>
            <a:xfrm>
              <a:off x="2484276" y="-713663"/>
              <a:ext cx="1287057" cy="180495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200" kern="1200" dirty="0" smtClean="0">
                  <a:latin typeface="Times New Roman" pitchFamily="18" charset="0"/>
                  <a:cs typeface="Times New Roman" pitchFamily="18" charset="0"/>
                </a:rPr>
                <a:t>Расходы за счет местного бюджета – </a:t>
              </a:r>
              <a:r>
                <a:rPr lang="ru-RU" sz="2200" dirty="0" smtClean="0">
                  <a:latin typeface="Times New Roman" pitchFamily="18" charset="0"/>
                  <a:cs typeface="Times New Roman" pitchFamily="18" charset="0"/>
                </a:rPr>
                <a:t>2 390,6</a:t>
              </a:r>
              <a:r>
                <a:rPr lang="ru-RU" sz="2200" kern="1200" dirty="0" smtClean="0">
                  <a:latin typeface="Times New Roman" pitchFamily="18" charset="0"/>
                  <a:cs typeface="Times New Roman" pitchFamily="18" charset="0"/>
                </a:rPr>
                <a:t> тыс. рублей</a:t>
              </a:r>
              <a:endParaRPr lang="ru-RU" sz="2200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aphicFrame>
        <p:nvGraphicFramePr>
          <p:cNvPr id="14" name="Схема 13"/>
          <p:cNvGraphicFramePr/>
          <p:nvPr>
            <p:extLst>
              <p:ext uri="{D42A27DB-BD31-4B8C-83A1-F6EECF244321}">
                <p14:modId xmlns:p14="http://schemas.microsoft.com/office/powerpoint/2010/main" val="3339065631"/>
              </p:ext>
            </p:extLst>
          </p:nvPr>
        </p:nvGraphicFramePr>
        <p:xfrm>
          <a:off x="323528" y="1997902"/>
          <a:ext cx="5256584" cy="37353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165755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457200"/>
            <a:ext cx="6867872" cy="451520"/>
          </a:xfrm>
        </p:spPr>
        <p:txBody>
          <a:bodyPr>
            <a:noAutofit/>
          </a:bodyPr>
          <a:lstStyle/>
          <a:p>
            <a:pPr algn="ctr"/>
            <a:r>
              <a:rPr lang="ru-RU" sz="2600" dirty="0" smtClean="0"/>
              <a:t>Бюджет города Кировска за 2012 год</a:t>
            </a:r>
            <a:endParaRPr lang="ru-RU" sz="2600" dirty="0"/>
          </a:p>
        </p:txBody>
      </p:sp>
      <p:pic>
        <p:nvPicPr>
          <p:cNvPr id="4" name="Picture 2" descr="C:\Documents and Settings\pavlovamm\Мои документы\Мои рисунки\ger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548680"/>
            <a:ext cx="712663" cy="973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ru-RU" dirty="0" smtClean="0"/>
          </a:p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endParaRPr lang="ru-RU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619672" y="1168120"/>
            <a:ext cx="75243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МКУ «Управление физической культуры и спорта города Кировска»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1714164797"/>
              </p:ext>
            </p:extLst>
          </p:nvPr>
        </p:nvGraphicFramePr>
        <p:xfrm>
          <a:off x="251520" y="1772816"/>
          <a:ext cx="6264696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11" name="Группа 10"/>
          <p:cNvGrpSpPr/>
          <p:nvPr/>
        </p:nvGrpSpPr>
        <p:grpSpPr>
          <a:xfrm>
            <a:off x="6876256" y="1729713"/>
            <a:ext cx="1367141" cy="1885041"/>
            <a:chOff x="2404192" y="-753706"/>
            <a:chExt cx="1367141" cy="1885041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12" name="Скругленный прямоугольник 11"/>
            <p:cNvSpPr/>
            <p:nvPr/>
          </p:nvSpPr>
          <p:spPr>
            <a:xfrm>
              <a:off x="2404192" y="-753706"/>
              <a:ext cx="1367141" cy="1885041"/>
            </a:xfrm>
            <a:prstGeom prst="roundRect">
              <a:avLst>
                <a:gd name="adj" fmla="val 10000"/>
              </a:avLst>
            </a:prstGeom>
            <a:solidFill>
              <a:schemeClr val="accent6">
                <a:lumMod val="75000"/>
              </a:schemeClr>
            </a:solidFill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Скругленный прямоугольник 4"/>
            <p:cNvSpPr/>
            <p:nvPr/>
          </p:nvSpPr>
          <p:spPr>
            <a:xfrm>
              <a:off x="2484276" y="-713663"/>
              <a:ext cx="1287057" cy="180495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200" kern="1200" dirty="0" smtClean="0">
                  <a:latin typeface="Times New Roman" pitchFamily="18" charset="0"/>
                  <a:cs typeface="Times New Roman" pitchFamily="18" charset="0"/>
                </a:rPr>
                <a:t>Расходы всего – 36081,4 тыс. рублей</a:t>
              </a:r>
              <a:endParaRPr lang="ru-RU" sz="2200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6871275" y="3793768"/>
            <a:ext cx="688551" cy="3032563"/>
            <a:chOff x="531" y="1933896"/>
            <a:chExt cx="688551" cy="3032563"/>
          </a:xfrm>
          <a:solidFill>
            <a:schemeClr val="accent1">
              <a:lumMod val="75000"/>
            </a:schemeClr>
          </a:soli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15" name="Скругленный прямоугольник 14"/>
            <p:cNvSpPr/>
            <p:nvPr/>
          </p:nvSpPr>
          <p:spPr>
            <a:xfrm>
              <a:off x="531" y="1933896"/>
              <a:ext cx="688551" cy="3032563"/>
            </a:xfrm>
            <a:prstGeom prst="roundRect">
              <a:avLst>
                <a:gd name="adj" fmla="val 10000"/>
              </a:avLst>
            </a:prstGeom>
            <a:grpFill/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Скругленный прямоугольник 4"/>
            <p:cNvSpPr/>
            <p:nvPr/>
          </p:nvSpPr>
          <p:spPr>
            <a:xfrm>
              <a:off x="20698" y="1954063"/>
              <a:ext cx="648217" cy="2992229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vert270" wrap="square" lIns="45720" tIns="45720" rIns="45720" bIns="457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200" kern="1200" dirty="0" smtClean="0"/>
            </a:p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kern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Расходы  на обеспечение текущей деятельности  –  27 587,7 тыс. рублей</a:t>
              </a:r>
            </a:p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200" kern="1200" dirty="0"/>
            </a:p>
          </p:txBody>
        </p:sp>
      </p:grpSp>
      <p:grpSp>
        <p:nvGrpSpPr>
          <p:cNvPr id="19" name="Группа 18"/>
          <p:cNvGrpSpPr/>
          <p:nvPr/>
        </p:nvGrpSpPr>
        <p:grpSpPr>
          <a:xfrm>
            <a:off x="7597026" y="3773601"/>
            <a:ext cx="688551" cy="3032563"/>
            <a:chOff x="531" y="1933896"/>
            <a:chExt cx="688551" cy="3032563"/>
          </a:xfrm>
          <a:solidFill>
            <a:schemeClr val="accent1">
              <a:lumMod val="75000"/>
            </a:schemeClr>
          </a:soli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20" name="Скругленный прямоугольник 19"/>
            <p:cNvSpPr/>
            <p:nvPr/>
          </p:nvSpPr>
          <p:spPr>
            <a:xfrm>
              <a:off x="531" y="1933896"/>
              <a:ext cx="688551" cy="3032563"/>
            </a:xfrm>
            <a:prstGeom prst="roundRect">
              <a:avLst>
                <a:gd name="adj" fmla="val 10000"/>
              </a:avLst>
            </a:prstGeom>
            <a:grpFill/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Скругленный прямоугольник 4"/>
            <p:cNvSpPr/>
            <p:nvPr/>
          </p:nvSpPr>
          <p:spPr>
            <a:xfrm>
              <a:off x="20698" y="1954063"/>
              <a:ext cx="648217" cy="2992229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vert270" wrap="square" lIns="45720" tIns="45720" rIns="45720" bIns="457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200" kern="1200" dirty="0" smtClean="0"/>
            </a:p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kern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Расходы на реализацию долгосрочных целевых программ  – </a:t>
              </a:r>
              <a:r>
                <a:rPr lang="ru-RU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8  493,7</a:t>
              </a:r>
              <a:r>
                <a:rPr lang="ru-RU" sz="1200" kern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  тыс. рублей</a:t>
              </a:r>
            </a:p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2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398469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457200"/>
            <a:ext cx="6867872" cy="451520"/>
          </a:xfrm>
        </p:spPr>
        <p:txBody>
          <a:bodyPr>
            <a:noAutofit/>
          </a:bodyPr>
          <a:lstStyle/>
          <a:p>
            <a:pPr algn="ctr"/>
            <a:r>
              <a:rPr lang="ru-RU" sz="2600" dirty="0" smtClean="0"/>
              <a:t>Бюджет города Кировска за 2012 год</a:t>
            </a:r>
            <a:endParaRPr lang="ru-RU" sz="2600" dirty="0"/>
          </a:p>
        </p:txBody>
      </p:sp>
      <p:pic>
        <p:nvPicPr>
          <p:cNvPr id="4" name="Picture 2" descr="C:\Documents and Settings\pavlovamm\Мои документы\Мои рисунки\ger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548680"/>
            <a:ext cx="712663" cy="973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ru-RU" dirty="0" smtClean="0"/>
          </a:p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endParaRPr lang="ru-RU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619672" y="1168120"/>
            <a:ext cx="75243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МКУ «Управление физической культуры и спорта города Кировска»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2" name="Схема 21"/>
          <p:cNvGraphicFramePr/>
          <p:nvPr>
            <p:extLst>
              <p:ext uri="{D42A27DB-BD31-4B8C-83A1-F6EECF244321}">
                <p14:modId xmlns:p14="http://schemas.microsoft.com/office/powerpoint/2010/main" val="1753135802"/>
              </p:ext>
            </p:extLst>
          </p:nvPr>
        </p:nvGraphicFramePr>
        <p:xfrm>
          <a:off x="5580112" y="2348880"/>
          <a:ext cx="1656184" cy="2952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24" name="Схема 23"/>
          <p:cNvGraphicFramePr/>
          <p:nvPr>
            <p:extLst>
              <p:ext uri="{D42A27DB-BD31-4B8C-83A1-F6EECF244321}">
                <p14:modId xmlns:p14="http://schemas.microsoft.com/office/powerpoint/2010/main" val="2141627820"/>
              </p:ext>
            </p:extLst>
          </p:nvPr>
        </p:nvGraphicFramePr>
        <p:xfrm>
          <a:off x="1979712" y="2348880"/>
          <a:ext cx="1584176" cy="2952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3291172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457200"/>
            <a:ext cx="6867872" cy="451520"/>
          </a:xfrm>
        </p:spPr>
        <p:txBody>
          <a:bodyPr>
            <a:noAutofit/>
          </a:bodyPr>
          <a:lstStyle/>
          <a:p>
            <a:pPr algn="ctr"/>
            <a:r>
              <a:rPr lang="ru-RU" sz="2600" dirty="0" smtClean="0"/>
              <a:t>Бюджет города Кировска за 2012 год</a:t>
            </a:r>
            <a:endParaRPr lang="ru-RU" sz="2600" dirty="0"/>
          </a:p>
        </p:txBody>
      </p:sp>
      <p:pic>
        <p:nvPicPr>
          <p:cNvPr id="4" name="Picture 2" descr="C:\Documents and Settings\pavlovamm\Мои документы\Мои рисунки\ger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548680"/>
            <a:ext cx="712663" cy="973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ru-RU" dirty="0" smtClean="0"/>
          </a:p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endParaRPr lang="ru-RU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619672" y="1168120"/>
            <a:ext cx="75243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МКУ «Управление культуры города Кировска»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2660738878"/>
              </p:ext>
            </p:extLst>
          </p:nvPr>
        </p:nvGraphicFramePr>
        <p:xfrm>
          <a:off x="251520" y="1772816"/>
          <a:ext cx="6264696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11" name="Группа 10"/>
          <p:cNvGrpSpPr/>
          <p:nvPr/>
        </p:nvGrpSpPr>
        <p:grpSpPr>
          <a:xfrm>
            <a:off x="6876256" y="1729713"/>
            <a:ext cx="1367141" cy="1885041"/>
            <a:chOff x="2404192" y="-753706"/>
            <a:chExt cx="1367141" cy="1885041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12" name="Скругленный прямоугольник 11"/>
            <p:cNvSpPr/>
            <p:nvPr/>
          </p:nvSpPr>
          <p:spPr>
            <a:xfrm>
              <a:off x="2404192" y="-753706"/>
              <a:ext cx="1367141" cy="1885041"/>
            </a:xfrm>
            <a:prstGeom prst="roundRect">
              <a:avLst>
                <a:gd name="adj" fmla="val 10000"/>
              </a:avLst>
            </a:prstGeom>
            <a:solidFill>
              <a:schemeClr val="accent6">
                <a:lumMod val="75000"/>
              </a:schemeClr>
            </a:solidFill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Скругленный прямоугольник 4"/>
            <p:cNvSpPr/>
            <p:nvPr/>
          </p:nvSpPr>
          <p:spPr>
            <a:xfrm>
              <a:off x="2484276" y="-713663"/>
              <a:ext cx="1287057" cy="180495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200" kern="1200" dirty="0" smtClean="0">
                  <a:latin typeface="Times New Roman" pitchFamily="18" charset="0"/>
                  <a:cs typeface="Times New Roman" pitchFamily="18" charset="0"/>
                </a:rPr>
                <a:t>Расходы всего – 158 440,8 тыс. рублей</a:t>
              </a:r>
              <a:endParaRPr lang="ru-RU" sz="2200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6871275" y="3793768"/>
            <a:ext cx="688551" cy="3032563"/>
            <a:chOff x="531" y="1933896"/>
            <a:chExt cx="688551" cy="3032563"/>
          </a:xfrm>
          <a:solidFill>
            <a:schemeClr val="accent1">
              <a:lumMod val="75000"/>
            </a:schemeClr>
          </a:soli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15" name="Скругленный прямоугольник 14"/>
            <p:cNvSpPr/>
            <p:nvPr/>
          </p:nvSpPr>
          <p:spPr>
            <a:xfrm>
              <a:off x="531" y="1933896"/>
              <a:ext cx="688551" cy="3032563"/>
            </a:xfrm>
            <a:prstGeom prst="roundRect">
              <a:avLst>
                <a:gd name="adj" fmla="val 10000"/>
              </a:avLst>
            </a:prstGeom>
            <a:grpFill/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Скругленный прямоугольник 4"/>
            <p:cNvSpPr/>
            <p:nvPr/>
          </p:nvSpPr>
          <p:spPr>
            <a:xfrm>
              <a:off x="20698" y="1954063"/>
              <a:ext cx="648217" cy="2992229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vert270" wrap="square" lIns="45720" tIns="45720" rIns="45720" bIns="457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200" kern="1200" dirty="0" smtClean="0"/>
            </a:p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kern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Расходы  на обеспечение текущей деятельности  – </a:t>
              </a:r>
              <a:r>
                <a:rPr lang="ru-RU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121 344,0</a:t>
              </a:r>
              <a:r>
                <a:rPr lang="ru-RU" sz="1200" kern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 тыс. рублей</a:t>
              </a:r>
            </a:p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200" kern="1200" dirty="0"/>
            </a:p>
          </p:txBody>
        </p:sp>
      </p:grpSp>
      <p:grpSp>
        <p:nvGrpSpPr>
          <p:cNvPr id="19" name="Группа 18"/>
          <p:cNvGrpSpPr/>
          <p:nvPr/>
        </p:nvGrpSpPr>
        <p:grpSpPr>
          <a:xfrm>
            <a:off x="7597026" y="3773601"/>
            <a:ext cx="688551" cy="3032563"/>
            <a:chOff x="531" y="1933896"/>
            <a:chExt cx="688551" cy="3032563"/>
          </a:xfrm>
          <a:solidFill>
            <a:schemeClr val="accent1">
              <a:lumMod val="75000"/>
            </a:schemeClr>
          </a:soli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20" name="Скругленный прямоугольник 19"/>
            <p:cNvSpPr/>
            <p:nvPr/>
          </p:nvSpPr>
          <p:spPr>
            <a:xfrm>
              <a:off x="531" y="1933896"/>
              <a:ext cx="688551" cy="3032563"/>
            </a:xfrm>
            <a:prstGeom prst="roundRect">
              <a:avLst>
                <a:gd name="adj" fmla="val 10000"/>
              </a:avLst>
            </a:prstGeom>
            <a:grpFill/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Скругленный прямоугольник 4"/>
            <p:cNvSpPr/>
            <p:nvPr/>
          </p:nvSpPr>
          <p:spPr>
            <a:xfrm>
              <a:off x="20698" y="1954063"/>
              <a:ext cx="648217" cy="2992229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vert270" wrap="square" lIns="45720" tIns="45720" rIns="45720" bIns="457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200" kern="1200" dirty="0" smtClean="0"/>
            </a:p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kern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Расходы на реализацию </a:t>
              </a:r>
              <a:r>
                <a:rPr lang="ru-RU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долгосрочных </a:t>
              </a:r>
              <a:r>
                <a:rPr lang="ru-RU" sz="1200" kern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целевых программ  – 37 096,8   тыс. рублей</a:t>
              </a:r>
            </a:p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2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4095414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457200"/>
            <a:ext cx="6867872" cy="838200"/>
          </a:xfrm>
        </p:spPr>
        <p:txBody>
          <a:bodyPr>
            <a:noAutofit/>
          </a:bodyPr>
          <a:lstStyle/>
          <a:p>
            <a:pPr algn="ctr"/>
            <a:r>
              <a:rPr lang="ru-RU" sz="2600" dirty="0" smtClean="0"/>
              <a:t>Бюджет города Кировска за 2012 год</a:t>
            </a:r>
            <a:endParaRPr lang="ru-RU" sz="2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2060848"/>
            <a:ext cx="8686800" cy="401927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300" endPos="45500" dir="5400000" sy="-100000" algn="bl" rotWithShape="0"/>
                </a:effectLst>
              </a:rPr>
              <a:t>Доходы бюджета г. Кировска - 1 264 971,0 тыс. рублей </a:t>
            </a:r>
          </a:p>
          <a:p>
            <a:pPr marL="0" indent="0" algn="ctr">
              <a:buNone/>
            </a:pP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300" endPos="45500" dir="5400000" sy="-100000" algn="bl" rotWithShape="0"/>
                </a:effectLst>
              </a:rPr>
              <a:t>(исполнено плановых показателей на 97,3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300" endPos="45500" dir="5400000" sy="-100000" algn="bl" rotWithShape="0"/>
                </a:effectLst>
              </a:rPr>
              <a:t>%)</a:t>
            </a:r>
          </a:p>
          <a:p>
            <a:pPr algn="ctr"/>
            <a:endParaRPr lang="ru-RU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  <a:reflection blurRad="6350" stA="55000" endA="300" endPos="45500" dir="5400000" sy="-100000" algn="bl" rotWithShape="0"/>
              </a:effectLst>
            </a:endParaRPr>
          </a:p>
          <a:p>
            <a:pPr marL="0" indent="0" algn="ctr">
              <a:buNone/>
            </a:pP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300" endPos="45500" dir="5400000" sy="-100000" algn="bl" rotWithShape="0"/>
                </a:effectLst>
              </a:rPr>
              <a:t>Расходы бюджета г. Кировска – 1 229 929,1 тыс. рублей </a:t>
            </a:r>
            <a:r>
              <a:rPr lang="ru-RU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300" endPos="45500" dir="5400000" sy="-100000" algn="bl" rotWithShape="0"/>
                </a:effectLst>
              </a:rPr>
              <a:t>(исполнено плановых показателей на 97,2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300" endPos="45500" dir="5400000" sy="-100000" algn="bl" rotWithShape="0"/>
                </a:effectLst>
              </a:rPr>
              <a:t>%)</a:t>
            </a:r>
          </a:p>
          <a:p>
            <a:pPr algn="ctr"/>
            <a:endParaRPr lang="ru-RU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  <a:reflection blurRad="6350" stA="55000" endA="300" endPos="45500" dir="5400000" sy="-100000" algn="bl" rotWithShape="0"/>
              </a:effectLst>
            </a:endParaRPr>
          </a:p>
          <a:p>
            <a:pPr marL="0" indent="0" algn="ctr">
              <a:buNone/>
            </a:pP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300" endPos="45500" dir="5400000" sy="-100000" algn="bl" rotWithShape="0"/>
                </a:effectLst>
              </a:rPr>
              <a:t>Профицит бюджета г. Кировска – 35 041,9 тыс. рублей </a:t>
            </a:r>
          </a:p>
          <a:p>
            <a:endParaRPr lang="ru-RU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  <a:reflection blurRad="6350" stA="55000" endA="300" endPos="45500" dir="5400000" sy="-100000" algn="bl" rotWithShape="0"/>
              </a:effectLst>
            </a:endParaRPr>
          </a:p>
          <a:p>
            <a:endParaRPr lang="ru-RU" sz="2400" dirty="0"/>
          </a:p>
        </p:txBody>
      </p:sp>
      <p:pic>
        <p:nvPicPr>
          <p:cNvPr id="4" name="Picture 2" descr="C:\Documents and Settings\pavlovamm\Мои документы\Мои рисунки\ger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548680"/>
            <a:ext cx="712663" cy="973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8199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457200"/>
            <a:ext cx="6867872" cy="451520"/>
          </a:xfrm>
        </p:spPr>
        <p:txBody>
          <a:bodyPr>
            <a:noAutofit/>
          </a:bodyPr>
          <a:lstStyle/>
          <a:p>
            <a:pPr algn="ctr"/>
            <a:r>
              <a:rPr lang="ru-RU" sz="2600" dirty="0" smtClean="0"/>
              <a:t>Бюджет города Кировска за 2012 год</a:t>
            </a:r>
            <a:endParaRPr lang="ru-RU" sz="2600" dirty="0"/>
          </a:p>
        </p:txBody>
      </p:sp>
      <p:pic>
        <p:nvPicPr>
          <p:cNvPr id="4" name="Picture 2" descr="C:\Documents and Settings\pavlovamm\Мои документы\Мои рисунки\ger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548680"/>
            <a:ext cx="712663" cy="973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ru-RU" dirty="0" smtClean="0"/>
          </a:p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endParaRPr lang="ru-RU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619672" y="1168120"/>
            <a:ext cx="75243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МКУ «Управление культуры города Кировска»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1058615082"/>
              </p:ext>
            </p:extLst>
          </p:nvPr>
        </p:nvGraphicFramePr>
        <p:xfrm>
          <a:off x="131676" y="1700808"/>
          <a:ext cx="1268263" cy="31796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2679799932"/>
              </p:ext>
            </p:extLst>
          </p:nvPr>
        </p:nvGraphicFramePr>
        <p:xfrm>
          <a:off x="3419872" y="1844824"/>
          <a:ext cx="1584176" cy="2952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22" name="Схема 21"/>
          <p:cNvGraphicFramePr/>
          <p:nvPr>
            <p:extLst>
              <p:ext uri="{D42A27DB-BD31-4B8C-83A1-F6EECF244321}">
                <p14:modId xmlns:p14="http://schemas.microsoft.com/office/powerpoint/2010/main" val="4094431099"/>
              </p:ext>
            </p:extLst>
          </p:nvPr>
        </p:nvGraphicFramePr>
        <p:xfrm>
          <a:off x="7164288" y="1700808"/>
          <a:ext cx="1656184" cy="2448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aphicFrame>
        <p:nvGraphicFramePr>
          <p:cNvPr id="23" name="Схема 22"/>
          <p:cNvGraphicFramePr/>
          <p:nvPr>
            <p:extLst>
              <p:ext uri="{D42A27DB-BD31-4B8C-83A1-F6EECF244321}">
                <p14:modId xmlns:p14="http://schemas.microsoft.com/office/powerpoint/2010/main" val="1071119755"/>
              </p:ext>
            </p:extLst>
          </p:nvPr>
        </p:nvGraphicFramePr>
        <p:xfrm>
          <a:off x="1619672" y="2492896"/>
          <a:ext cx="1487996" cy="34563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  <p:graphicFrame>
        <p:nvGraphicFramePr>
          <p:cNvPr id="24" name="Схема 23"/>
          <p:cNvGraphicFramePr/>
          <p:nvPr>
            <p:extLst>
              <p:ext uri="{D42A27DB-BD31-4B8C-83A1-F6EECF244321}">
                <p14:modId xmlns:p14="http://schemas.microsoft.com/office/powerpoint/2010/main" val="217849593"/>
              </p:ext>
            </p:extLst>
          </p:nvPr>
        </p:nvGraphicFramePr>
        <p:xfrm>
          <a:off x="5220072" y="2780928"/>
          <a:ext cx="1584176" cy="2952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3" r:lo="rId24" r:qs="rId25" r:cs="rId26"/>
          </a:graphicData>
        </a:graphic>
      </p:graphicFrame>
    </p:spTree>
    <p:extLst>
      <p:ext uri="{BB962C8B-B14F-4D97-AF65-F5344CB8AC3E}">
        <p14:creationId xmlns:p14="http://schemas.microsoft.com/office/powerpoint/2010/main" val="2232204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457200"/>
            <a:ext cx="6867872" cy="451520"/>
          </a:xfrm>
        </p:spPr>
        <p:txBody>
          <a:bodyPr>
            <a:noAutofit/>
          </a:bodyPr>
          <a:lstStyle/>
          <a:p>
            <a:pPr algn="ctr"/>
            <a:r>
              <a:rPr lang="ru-RU" sz="2600" dirty="0" smtClean="0"/>
              <a:t>Бюджет города Кировска за 2012 год</a:t>
            </a:r>
            <a:endParaRPr lang="ru-RU" sz="2600" dirty="0"/>
          </a:p>
        </p:txBody>
      </p:sp>
      <p:pic>
        <p:nvPicPr>
          <p:cNvPr id="4" name="Picture 2" descr="C:\Documents and Settings\pavlovamm\Мои документы\Мои рисунки\ger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548680"/>
            <a:ext cx="712663" cy="973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ru-RU" dirty="0" smtClean="0"/>
          </a:p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endParaRPr lang="ru-RU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619672" y="1052736"/>
            <a:ext cx="75243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МКУ «Управление Кировским городским хозяйством»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2334115760"/>
              </p:ext>
            </p:extLst>
          </p:nvPr>
        </p:nvGraphicFramePr>
        <p:xfrm>
          <a:off x="288027" y="1445027"/>
          <a:ext cx="7488832" cy="53732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6" name="Группа 10"/>
          <p:cNvGrpSpPr/>
          <p:nvPr/>
        </p:nvGrpSpPr>
        <p:grpSpPr>
          <a:xfrm>
            <a:off x="7776859" y="1700808"/>
            <a:ext cx="1367141" cy="1885041"/>
            <a:chOff x="2404192" y="-753706"/>
            <a:chExt cx="1367141" cy="1885041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12" name="Скругленный прямоугольник 11"/>
            <p:cNvSpPr/>
            <p:nvPr/>
          </p:nvSpPr>
          <p:spPr>
            <a:xfrm>
              <a:off x="2404192" y="-753706"/>
              <a:ext cx="1367141" cy="1885041"/>
            </a:xfrm>
            <a:prstGeom prst="roundRect">
              <a:avLst>
                <a:gd name="adj" fmla="val 10000"/>
              </a:avLst>
            </a:prstGeom>
            <a:solidFill>
              <a:schemeClr val="accent6">
                <a:lumMod val="75000"/>
              </a:schemeClr>
            </a:solidFill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Скругленный прямоугольник 4"/>
            <p:cNvSpPr/>
            <p:nvPr/>
          </p:nvSpPr>
          <p:spPr>
            <a:xfrm>
              <a:off x="2484276" y="-713663"/>
              <a:ext cx="1287057" cy="180495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200" kern="1200" dirty="0" smtClean="0">
                  <a:latin typeface="Times New Roman" pitchFamily="18" charset="0"/>
                  <a:cs typeface="Times New Roman" pitchFamily="18" charset="0"/>
                </a:rPr>
                <a:t>Расходы всего – 268 857,3 тыс. рублей</a:t>
              </a:r>
              <a:endParaRPr lang="ru-RU" sz="2200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8" name="Группа 13"/>
          <p:cNvGrpSpPr/>
          <p:nvPr/>
        </p:nvGrpSpPr>
        <p:grpSpPr>
          <a:xfrm>
            <a:off x="7716928" y="3634378"/>
            <a:ext cx="688551" cy="3032563"/>
            <a:chOff x="531" y="1933896"/>
            <a:chExt cx="688551" cy="3032563"/>
          </a:xfrm>
          <a:solidFill>
            <a:schemeClr val="accent1">
              <a:lumMod val="75000"/>
            </a:schemeClr>
          </a:soli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15" name="Скругленный прямоугольник 14"/>
            <p:cNvSpPr/>
            <p:nvPr/>
          </p:nvSpPr>
          <p:spPr>
            <a:xfrm>
              <a:off x="531" y="1933896"/>
              <a:ext cx="688551" cy="3032563"/>
            </a:xfrm>
            <a:prstGeom prst="roundRect">
              <a:avLst>
                <a:gd name="adj" fmla="val 10000"/>
              </a:avLst>
            </a:prstGeom>
            <a:grpFill/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Скругленный прямоугольник 4"/>
            <p:cNvSpPr/>
            <p:nvPr/>
          </p:nvSpPr>
          <p:spPr>
            <a:xfrm>
              <a:off x="20698" y="1954063"/>
              <a:ext cx="648217" cy="2992229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vert270" wrap="square" lIns="45720" tIns="45720" rIns="45720" bIns="457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200" kern="1200" dirty="0" smtClean="0"/>
            </a:p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kern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Расходы  на обеспечение текущей деятельности  – 202 022,6 тыс. рублей</a:t>
              </a:r>
            </a:p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200" kern="1200" dirty="0"/>
            </a:p>
          </p:txBody>
        </p:sp>
      </p:grpSp>
      <p:grpSp>
        <p:nvGrpSpPr>
          <p:cNvPr id="9" name="Группа 18"/>
          <p:cNvGrpSpPr/>
          <p:nvPr/>
        </p:nvGrpSpPr>
        <p:grpSpPr>
          <a:xfrm>
            <a:off x="8455449" y="3645024"/>
            <a:ext cx="688551" cy="3032563"/>
            <a:chOff x="531" y="1933896"/>
            <a:chExt cx="688551" cy="3032563"/>
          </a:xfrm>
          <a:solidFill>
            <a:schemeClr val="accent1">
              <a:lumMod val="75000"/>
            </a:schemeClr>
          </a:solid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20" name="Скругленный прямоугольник 19"/>
            <p:cNvSpPr/>
            <p:nvPr/>
          </p:nvSpPr>
          <p:spPr>
            <a:xfrm>
              <a:off x="531" y="1933896"/>
              <a:ext cx="688551" cy="3032563"/>
            </a:xfrm>
            <a:prstGeom prst="roundRect">
              <a:avLst>
                <a:gd name="adj" fmla="val 10000"/>
              </a:avLst>
            </a:prstGeom>
            <a:grpFill/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Скругленный прямоугольник 4"/>
            <p:cNvSpPr/>
            <p:nvPr/>
          </p:nvSpPr>
          <p:spPr>
            <a:xfrm>
              <a:off x="20698" y="1954063"/>
              <a:ext cx="648217" cy="2992229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vert270" wrap="square" lIns="45720" tIns="45720" rIns="45720" bIns="457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200" kern="1200" dirty="0" smtClean="0"/>
            </a:p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kern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Расходы на реализацию долгосрочных целевых программ  – 66 834,7 тыс. рублей</a:t>
              </a:r>
            </a:p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2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159817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457200"/>
            <a:ext cx="6867872" cy="451520"/>
          </a:xfrm>
        </p:spPr>
        <p:txBody>
          <a:bodyPr>
            <a:noAutofit/>
          </a:bodyPr>
          <a:lstStyle/>
          <a:p>
            <a:pPr algn="ctr"/>
            <a:r>
              <a:rPr lang="ru-RU" sz="2600" dirty="0" smtClean="0"/>
              <a:t>Бюджет города Кировска за 2012 год</a:t>
            </a:r>
            <a:endParaRPr lang="ru-RU" sz="2600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0233344"/>
              </p:ext>
            </p:extLst>
          </p:nvPr>
        </p:nvGraphicFramePr>
        <p:xfrm>
          <a:off x="304800" y="1844675"/>
          <a:ext cx="8686800" cy="5013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C:\Documents and Settings\pavlovamm\Мои документы\Мои рисунки\ger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548680"/>
            <a:ext cx="712663" cy="973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699792" y="1168120"/>
            <a:ext cx="56166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Доходы бюджета города Кировска </a:t>
            </a:r>
          </a:p>
          <a:p>
            <a:pPr algn="ctr"/>
            <a:r>
              <a:rPr lang="ru-RU" dirty="0" smtClean="0"/>
              <a:t>(тыс. рублей)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2083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457200"/>
            <a:ext cx="6867872" cy="451520"/>
          </a:xfrm>
        </p:spPr>
        <p:txBody>
          <a:bodyPr>
            <a:noAutofit/>
          </a:bodyPr>
          <a:lstStyle/>
          <a:p>
            <a:pPr algn="ctr"/>
            <a:r>
              <a:rPr lang="ru-RU" sz="2600" dirty="0" smtClean="0"/>
              <a:t>Бюджет города Кировска за 2012 год</a:t>
            </a:r>
            <a:endParaRPr lang="ru-RU" sz="2600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1618462"/>
              </p:ext>
            </p:extLst>
          </p:nvPr>
        </p:nvGraphicFramePr>
        <p:xfrm>
          <a:off x="323528" y="2492896"/>
          <a:ext cx="8686800" cy="40770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C:\Documents and Settings\pavlovamm\Мои документы\Мои рисунки\ger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548680"/>
            <a:ext cx="712663" cy="973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399939" y="1168120"/>
            <a:ext cx="78843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Поступление налоговых и неналоговых доходов бюджета города Кировска</a:t>
            </a:r>
          </a:p>
          <a:p>
            <a:pPr algn="ctr"/>
            <a:r>
              <a:rPr lang="ru-RU" dirty="0" smtClean="0"/>
              <a:t>(без учёта возврата остатков субсидий субвенций прошлых лет)</a:t>
            </a:r>
          </a:p>
          <a:p>
            <a:pPr algn="ctr"/>
            <a:r>
              <a:rPr lang="ru-RU" dirty="0" smtClean="0"/>
              <a:t>(тыс. рублей)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148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457200"/>
            <a:ext cx="6867872" cy="451520"/>
          </a:xfrm>
        </p:spPr>
        <p:txBody>
          <a:bodyPr>
            <a:noAutofit/>
          </a:bodyPr>
          <a:lstStyle/>
          <a:p>
            <a:pPr algn="ctr"/>
            <a:r>
              <a:rPr lang="ru-RU" sz="2600" dirty="0" smtClean="0"/>
              <a:t>Бюджет города Кировска за 2012 год</a:t>
            </a:r>
            <a:endParaRPr lang="ru-RU" sz="2600" dirty="0"/>
          </a:p>
        </p:txBody>
      </p:sp>
      <p:pic>
        <p:nvPicPr>
          <p:cNvPr id="4" name="Picture 2" descr="C:\Documents and Settings\pavlovamm\Мои документы\Мои рисунки\ger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548680"/>
            <a:ext cx="712663" cy="973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051720" y="1168120"/>
            <a:ext cx="64807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Структура поступления доходов бюджета города Кировска</a:t>
            </a:r>
          </a:p>
          <a:p>
            <a:pPr algn="ctr"/>
            <a:r>
              <a:rPr lang="ru-RU" dirty="0" smtClean="0"/>
              <a:t>(без учёта возврата остатков субсидий субвенций прошлых лет)</a:t>
            </a:r>
          </a:p>
          <a:p>
            <a:pPr algn="ctr"/>
            <a:r>
              <a:rPr lang="ru-RU" dirty="0" smtClean="0"/>
              <a:t>(тыс. рублей)</a:t>
            </a:r>
            <a:endParaRPr lang="ru-RU" dirty="0"/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4792429"/>
              </p:ext>
            </p:extLst>
          </p:nvPr>
        </p:nvGraphicFramePr>
        <p:xfrm>
          <a:off x="251520" y="1988840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4792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457200"/>
            <a:ext cx="6867872" cy="451520"/>
          </a:xfrm>
        </p:spPr>
        <p:txBody>
          <a:bodyPr>
            <a:noAutofit/>
          </a:bodyPr>
          <a:lstStyle/>
          <a:p>
            <a:pPr algn="ctr"/>
            <a:r>
              <a:rPr lang="ru-RU" sz="2600" dirty="0" smtClean="0"/>
              <a:t>Бюджет города Кировска за 2012 год</a:t>
            </a:r>
            <a:endParaRPr lang="ru-RU" sz="2600" dirty="0"/>
          </a:p>
        </p:txBody>
      </p:sp>
      <p:pic>
        <p:nvPicPr>
          <p:cNvPr id="4" name="Picture 2" descr="C:\Documents and Settings\pavlovamm\Мои документы\Мои рисунки\ger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548680"/>
            <a:ext cx="712663" cy="973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619672" y="1168120"/>
            <a:ext cx="75243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Структура поступления собственных доходов бюджета города Кировска</a:t>
            </a:r>
          </a:p>
          <a:p>
            <a:pPr algn="ctr"/>
            <a:r>
              <a:rPr lang="ru-RU" dirty="0" smtClean="0"/>
              <a:t>(без учёта возврата остатков субсидий субвенций прошлых лет)</a:t>
            </a:r>
          </a:p>
          <a:p>
            <a:pPr algn="ctr"/>
            <a:r>
              <a:rPr lang="ru-RU" dirty="0" smtClean="0"/>
              <a:t>(тыс. рублей)</a:t>
            </a:r>
            <a:endParaRPr lang="ru-RU" dirty="0"/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3516438"/>
              </p:ext>
            </p:extLst>
          </p:nvPr>
        </p:nvGraphicFramePr>
        <p:xfrm>
          <a:off x="539552" y="1988840"/>
          <a:ext cx="8398768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45496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457200"/>
            <a:ext cx="6867872" cy="451520"/>
          </a:xfrm>
        </p:spPr>
        <p:txBody>
          <a:bodyPr>
            <a:noAutofit/>
          </a:bodyPr>
          <a:lstStyle/>
          <a:p>
            <a:pPr algn="ctr"/>
            <a:r>
              <a:rPr lang="ru-RU" sz="2600" dirty="0" smtClean="0"/>
              <a:t>Бюджет города Кировска за 2012 год</a:t>
            </a:r>
            <a:endParaRPr lang="ru-RU" sz="2600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5900814"/>
              </p:ext>
            </p:extLst>
          </p:nvPr>
        </p:nvGraphicFramePr>
        <p:xfrm>
          <a:off x="304800" y="1844675"/>
          <a:ext cx="8686800" cy="5013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Picture 2" descr="C:\Documents and Settings\pavlovamm\Мои документы\Мои рисунки\gerb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548680"/>
            <a:ext cx="712663" cy="973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699792" y="1168120"/>
            <a:ext cx="56166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Расходы бюджета города Кировска</a:t>
            </a:r>
          </a:p>
          <a:p>
            <a:pPr algn="ctr"/>
            <a:r>
              <a:rPr lang="ru-RU" dirty="0" smtClean="0"/>
              <a:t>(тыс. рублей)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5218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457200"/>
            <a:ext cx="6867872" cy="451520"/>
          </a:xfrm>
        </p:spPr>
        <p:txBody>
          <a:bodyPr>
            <a:noAutofit/>
          </a:bodyPr>
          <a:lstStyle/>
          <a:p>
            <a:pPr algn="ctr"/>
            <a:r>
              <a:rPr lang="ru-RU" sz="2600" dirty="0" smtClean="0"/>
              <a:t>Бюджет города Кировска за 2012 год</a:t>
            </a:r>
            <a:endParaRPr lang="ru-RU" sz="2600" dirty="0"/>
          </a:p>
        </p:txBody>
      </p:sp>
      <p:pic>
        <p:nvPicPr>
          <p:cNvPr id="4" name="Picture 2" descr="C:\Documents and Settings\pavlovamm\Мои документы\Мои рисунки\ger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548680"/>
            <a:ext cx="712663" cy="973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979712" y="1035914"/>
            <a:ext cx="7056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Функциональная структура расходов бюджета города Кировска</a:t>
            </a:r>
          </a:p>
          <a:p>
            <a:pPr algn="ctr"/>
            <a:r>
              <a:rPr lang="ru-RU" dirty="0" smtClean="0"/>
              <a:t>(тыс. рублей)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9935794"/>
              </p:ext>
            </p:extLst>
          </p:nvPr>
        </p:nvGraphicFramePr>
        <p:xfrm>
          <a:off x="507765" y="1700808"/>
          <a:ext cx="8384715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8" name="Picture 4" descr="C:\Users\dyadik\AppData\Local\Microsoft\Windows\Temporary Internet Files\Content.IE5\APO9P7W6\MC900352182[1].wmf"/>
          <p:cNvPicPr>
            <a:picLocks noChangeAspect="1" noChangeArrowheads="1"/>
          </p:cNvPicPr>
          <p:nvPr/>
        </p:nvPicPr>
        <p:blipFill>
          <a:blip r:embed="rId8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1350" y="1508884"/>
            <a:ext cx="3434453" cy="48965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5415678" y="3356992"/>
            <a:ext cx="3620818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Расходы</a:t>
            </a:r>
          </a:p>
          <a:p>
            <a:pPr algn="ctr"/>
            <a:r>
              <a:rPr lang="ru-RU" sz="2400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городского бюджета – </a:t>
            </a:r>
          </a:p>
          <a:p>
            <a:pPr algn="ctr"/>
            <a:r>
              <a:rPr lang="ru-RU" sz="24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1 229 929,1</a:t>
            </a:r>
            <a:endParaRPr lang="ru-RU" sz="2400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935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457200"/>
            <a:ext cx="6867872" cy="451520"/>
          </a:xfrm>
        </p:spPr>
        <p:txBody>
          <a:bodyPr>
            <a:noAutofit/>
          </a:bodyPr>
          <a:lstStyle/>
          <a:p>
            <a:pPr algn="ctr"/>
            <a:r>
              <a:rPr lang="ru-RU" sz="2600" dirty="0" smtClean="0"/>
              <a:t>Бюджет города Кировска за 2012 год</a:t>
            </a:r>
            <a:endParaRPr lang="ru-RU" sz="2600" dirty="0"/>
          </a:p>
        </p:txBody>
      </p:sp>
      <p:pic>
        <p:nvPicPr>
          <p:cNvPr id="4" name="Picture 2" descr="C:\Documents and Settings\pavlovamm\Мои документы\Мои рисунки\ger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548680"/>
            <a:ext cx="712663" cy="973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756271" y="1019618"/>
            <a:ext cx="73877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Ведомственная структура расходов бюджета города Кировска</a:t>
            </a:r>
          </a:p>
          <a:p>
            <a:pPr algn="ctr"/>
            <a:r>
              <a:rPr lang="ru-RU" dirty="0" smtClean="0"/>
              <a:t>(% в общей сумме расходов бюджета)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5112214"/>
              </p:ext>
            </p:extLst>
          </p:nvPr>
        </p:nvGraphicFramePr>
        <p:xfrm>
          <a:off x="251520" y="1916832"/>
          <a:ext cx="8640960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82971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2729</TotalTime>
  <Words>2155</Words>
  <Application>Microsoft Office PowerPoint</Application>
  <PresentationFormat>Экран (4:3)</PresentationFormat>
  <Paragraphs>337</Paragraphs>
  <Slides>21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Трек</vt:lpstr>
      <vt:lpstr>Презентация PowerPoint</vt:lpstr>
      <vt:lpstr>Бюджет города Кировска за 2012 год</vt:lpstr>
      <vt:lpstr>Бюджет города Кировска за 2012 год</vt:lpstr>
      <vt:lpstr>Бюджет города Кировска за 2012 год</vt:lpstr>
      <vt:lpstr>Бюджет города Кировска за 2012 год</vt:lpstr>
      <vt:lpstr>Бюджет города Кировска за 2012 год</vt:lpstr>
      <vt:lpstr>Бюджет города Кировска за 2012 год</vt:lpstr>
      <vt:lpstr>Бюджет города Кировска за 2012 год</vt:lpstr>
      <vt:lpstr>Бюджет города Кировска за 2012 год</vt:lpstr>
      <vt:lpstr>Бюджет города Кировска за 2012 год</vt:lpstr>
      <vt:lpstr>Бюджет города Кировска за 2012 год</vt:lpstr>
      <vt:lpstr>Бюджет города Кировска за 2012 год</vt:lpstr>
      <vt:lpstr>Бюджет города Кировска за 2012 год</vt:lpstr>
      <vt:lpstr>Бюджет города Кировска за 2012 год</vt:lpstr>
      <vt:lpstr>Бюджет города Кировска за 2012 год</vt:lpstr>
      <vt:lpstr>Бюджет города Кировска за 2012 год</vt:lpstr>
      <vt:lpstr>Бюджет города Кировска за 2012 год</vt:lpstr>
      <vt:lpstr>Бюджет города Кировска за 2012 год</vt:lpstr>
      <vt:lpstr>Бюджет города Кировска за 2012 год</vt:lpstr>
      <vt:lpstr>Бюджет города Кировска за 2012 год</vt:lpstr>
      <vt:lpstr>Бюджет города Кировска за 2012 год</vt:lpstr>
    </vt:vector>
  </TitlesOfParts>
  <Company>********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Павлова М.М.</dc:creator>
  <cp:lastModifiedBy>Корниенко П.П.</cp:lastModifiedBy>
  <cp:revision>256</cp:revision>
  <cp:lastPrinted>2013-06-04T07:53:37Z</cp:lastPrinted>
  <dcterms:created xsi:type="dcterms:W3CDTF">2012-05-17T11:42:56Z</dcterms:created>
  <dcterms:modified xsi:type="dcterms:W3CDTF">2013-10-24T06:03:29Z</dcterms:modified>
</cp:coreProperties>
</file>