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74529746281718"/>
          <c:y val="2.4444273355917052E-2"/>
          <c:w val="0.57381025809273845"/>
          <c:h val="0.951111453288168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4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8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29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0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1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32"/>
            <c:invertIfNegative val="0"/>
            <c:bubble3D val="0"/>
            <c:spPr>
              <a:solidFill>
                <a:srgbClr val="FF0000"/>
              </a:solidFill>
              <a:ln w="3175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Lbls>
            <c:dLbl>
              <c:idx val="0"/>
              <c:layout>
                <c:manualLayout>
                  <c:x val="6.1752187226596672E-2"/>
                  <c:y val="-6.0605867793310129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-4,45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602471566054247E-2"/>
                  <c:y val="3.83837162690964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-3,04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11832895888013"/>
                  <c:y val="-2.02019559311033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2,85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720625546806649"/>
                  <c:y val="2.0201955931103377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3,04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7598917322834645"/>
                  <c:y val="5.65654766070894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4,57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0280938320209974"/>
                  <c:y val="-2.020354663629480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5,18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2797659667541556"/>
                  <c:y val="2.222215152421371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7007513123359578"/>
                  <c:y val="-2.42439378225154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7,10</a:t>
                    </a:r>
                    <a:endParaRPr lang="ru-RU" dirty="0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305518372703412"/>
                  <c:y val="-8.08078237244135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22780074365704298"/>
                  <c:y val="-4.0403911862206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23344925634295718"/>
                  <c:y val="-8.6868410503744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24817454068241471"/>
                  <c:y val="-4.24256981605085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2412339238845144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24798972003499564"/>
                  <c:y val="-1.61615647448827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.24689643482064744"/>
                  <c:y val="2.62625427104343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.25368996062992133"/>
                  <c:y val="-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.25556955380577434"/>
                  <c:y val="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.25122167541557305"/>
                  <c:y val="-1.41413691517723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.25038888888888894"/>
                  <c:y val="-6.06058677933101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.25871631671041118"/>
                  <c:y val="2.020195593110338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.25708912948381452"/>
                  <c:y val="-6.46462589795308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.26221697287839024"/>
                  <c:y val="-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.26375098425196852"/>
                  <c:y val="-6.86866501657511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.26826367016622921"/>
                  <c:y val="-6.060586779331012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.27286745406824164"/>
                  <c:y val="-6.2626063386420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.27186373578302719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0.27810378390201235"/>
                  <c:y val="4.24241074553170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0.27705096237970267"/>
                  <c:y val="1.8180169632801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0.27568591426071742"/>
                  <c:y val="-4.04055025673981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0.27519783464566927"/>
                  <c:y val="1.2121173558662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0.28073392388451446"/>
                  <c:y val="-4.44443030484274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0.2864397419072616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0.28630413385826781"/>
                  <c:y val="-3.83837162690964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8. МКУ "ГО и ЧС"</c:v>
                </c:pt>
                <c:pt idx="1">
                  <c:v>7. МКУ "Управление физической культуры и спорта"</c:v>
                </c:pt>
                <c:pt idx="2">
                  <c:v>6. Совет депутатов</c:v>
                </c:pt>
                <c:pt idx="3">
                  <c:v>5. Администрация</c:v>
                </c:pt>
                <c:pt idx="4">
                  <c:v>4. КУМС</c:v>
                </c:pt>
                <c:pt idx="5">
                  <c:v>3. МКУ "УКГХ"</c:v>
                </c:pt>
                <c:pt idx="6">
                  <c:v>2. МКУ "Управление культуры"</c:v>
                </c:pt>
                <c:pt idx="7">
                  <c:v>1. МКУ "Управление образования"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680640"/>
        <c:axId val="143682176"/>
      </c:barChart>
      <c:catAx>
        <c:axId val="143680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3682176"/>
        <c:crosses val="autoZero"/>
        <c:auto val="1"/>
        <c:lblAlgn val="ctr"/>
        <c:lblOffset val="100"/>
        <c:noMultiLvlLbl val="0"/>
      </c:catAx>
      <c:valAx>
        <c:axId val="143682176"/>
        <c:scaling>
          <c:orientation val="minMax"/>
        </c:scaling>
        <c:delete val="1"/>
        <c:axPos val="b"/>
        <c:numFmt formatCode="#,##0.00" sourceLinked="1"/>
        <c:majorTickMark val="out"/>
        <c:minorTickMark val="none"/>
        <c:tickLblPos val="none"/>
        <c:crossAx val="14368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29482-5D1E-4470-B802-1D7D17E0E493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D268C-9E2C-4212-AA03-8955448F4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4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D268C-9E2C-4212-AA03-8955448F47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9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4AA0-8F68-48A3-A4AC-4B4D5BA6EACA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49078761"/>
              </p:ext>
            </p:extLst>
          </p:nvPr>
        </p:nvGraphicFramePr>
        <p:xfrm>
          <a:off x="107504" y="571480"/>
          <a:ext cx="8567936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1182" y="25844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Сводный рейтинг главных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распорядителей (получателей)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города Кировска 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итогам оценки качества финансового менеджмента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2013 год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31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МинФин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Базась Александра Юрьевна</dc:creator>
  <cp:lastModifiedBy>Андаева А.Л.</cp:lastModifiedBy>
  <cp:revision>92</cp:revision>
  <dcterms:created xsi:type="dcterms:W3CDTF">2012-05-24T15:08:53Z</dcterms:created>
  <dcterms:modified xsi:type="dcterms:W3CDTF">2014-08-27T08:59:52Z</dcterms:modified>
</cp:coreProperties>
</file>